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62" r:id="rId5"/>
    <p:sldId id="265" r:id="rId6"/>
    <p:sldId id="272" r:id="rId7"/>
    <p:sldId id="263" r:id="rId8"/>
    <p:sldId id="261" r:id="rId9"/>
    <p:sldId id="260" r:id="rId10"/>
    <p:sldId id="264" r:id="rId11"/>
    <p:sldId id="278" r:id="rId12"/>
    <p:sldId id="279" r:id="rId13"/>
    <p:sldId id="273" r:id="rId14"/>
    <p:sldId id="274" r:id="rId15"/>
    <p:sldId id="281" r:id="rId16"/>
    <p:sldId id="266" r:id="rId17"/>
    <p:sldId id="276" r:id="rId18"/>
    <p:sldId id="267" r:id="rId19"/>
    <p:sldId id="271" r:id="rId20"/>
    <p:sldId id="268" r:id="rId21"/>
    <p:sldId id="269" r:id="rId22"/>
    <p:sldId id="270" r:id="rId23"/>
    <p:sldId id="280" r:id="rId24"/>
    <p:sldId id="27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1.jpeg"/><Relationship Id="rId1" Type="http://schemas.openxmlformats.org/officeDocument/2006/relationships/image" Target="../media/image4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9D0831-CE90-46C7-B48A-8E06EE956CDA}" type="doc">
      <dgm:prSet loTypeId="urn:microsoft.com/office/officeart/2005/8/layout/cycle5" loCatId="cycle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pPr rtl="1"/>
          <a:endParaRPr lang="fa-IR"/>
        </a:p>
      </dgm:t>
    </dgm:pt>
    <dgm:pt modelId="{8D40817C-16BC-4578-AC33-6ACC82873783}">
      <dgm:prSet phldrT="[Text]"/>
      <dgm:spPr/>
      <dgm:t>
        <a:bodyPr/>
        <a:lstStyle/>
        <a:p>
          <a:pPr rtl="1"/>
          <a:r>
            <a:rPr lang="fa-IR" b="1" dirty="0" smtClean="0">
              <a:cs typeface="Mitra" pitchFamily="2" charset="-78"/>
            </a:rPr>
            <a:t>طراحی و برنامه ريزی</a:t>
          </a:r>
          <a:endParaRPr lang="fa-IR" b="1" dirty="0">
            <a:cs typeface="Mitra" pitchFamily="2" charset="-78"/>
          </a:endParaRPr>
        </a:p>
      </dgm:t>
    </dgm:pt>
    <dgm:pt modelId="{D0128F28-0AC6-4DB6-9302-15AE7FBF37C4}" type="parTrans" cxnId="{98A9F1E2-38C4-43BA-A0E7-E165F56B1CEF}">
      <dgm:prSet/>
      <dgm:spPr/>
      <dgm:t>
        <a:bodyPr/>
        <a:lstStyle/>
        <a:p>
          <a:pPr rtl="1"/>
          <a:endParaRPr lang="fa-IR"/>
        </a:p>
      </dgm:t>
    </dgm:pt>
    <dgm:pt modelId="{425BAD14-368A-407D-B91E-29E6183948E0}" type="sibTrans" cxnId="{98A9F1E2-38C4-43BA-A0E7-E165F56B1CEF}">
      <dgm:prSet/>
      <dgm:spPr>
        <a:ln w="38100">
          <a:solidFill>
            <a:schemeClr val="accent4">
              <a:lumMod val="75000"/>
            </a:schemeClr>
          </a:solidFill>
        </a:ln>
      </dgm:spPr>
      <dgm:t>
        <a:bodyPr/>
        <a:lstStyle/>
        <a:p>
          <a:pPr rtl="1"/>
          <a:endParaRPr lang="fa-IR"/>
        </a:p>
      </dgm:t>
    </dgm:pt>
    <dgm:pt modelId="{E55F27D4-356E-4677-8CE2-4B165FAE05A6}">
      <dgm:prSet phldrT="[Text]"/>
      <dgm:spPr/>
      <dgm:t>
        <a:bodyPr/>
        <a:lstStyle/>
        <a:p>
          <a:pPr rtl="1"/>
          <a:r>
            <a:rPr lang="fa-IR" b="1" dirty="0" smtClean="0">
              <a:cs typeface="Mitra" pitchFamily="2" charset="-78"/>
            </a:rPr>
            <a:t>اجرای مميزی</a:t>
          </a:r>
          <a:endParaRPr lang="fa-IR" b="1" dirty="0">
            <a:cs typeface="Mitra" pitchFamily="2" charset="-78"/>
          </a:endParaRPr>
        </a:p>
      </dgm:t>
    </dgm:pt>
    <dgm:pt modelId="{53BD9597-0819-4CF7-A7FB-D0504ED70D77}" type="parTrans" cxnId="{6EB77BA6-C87D-47BA-92E5-29E6B6E0C353}">
      <dgm:prSet/>
      <dgm:spPr/>
      <dgm:t>
        <a:bodyPr/>
        <a:lstStyle/>
        <a:p>
          <a:pPr rtl="1"/>
          <a:endParaRPr lang="fa-IR"/>
        </a:p>
      </dgm:t>
    </dgm:pt>
    <dgm:pt modelId="{8580CAFD-1353-4069-9C26-51B27B89A97D}" type="sibTrans" cxnId="{6EB77BA6-C87D-47BA-92E5-29E6B6E0C353}">
      <dgm:prSet/>
      <dgm:spPr>
        <a:ln w="38100">
          <a:solidFill>
            <a:schemeClr val="tx2">
              <a:lumMod val="60000"/>
              <a:lumOff val="40000"/>
            </a:schemeClr>
          </a:solidFill>
        </a:ln>
      </dgm:spPr>
      <dgm:t>
        <a:bodyPr/>
        <a:lstStyle/>
        <a:p>
          <a:pPr rtl="1"/>
          <a:endParaRPr lang="fa-IR"/>
        </a:p>
      </dgm:t>
    </dgm:pt>
    <dgm:pt modelId="{23C58732-AFB3-4709-8229-129632006684}">
      <dgm:prSet phldrT="[Text]"/>
      <dgm:spPr/>
      <dgm:t>
        <a:bodyPr/>
        <a:lstStyle/>
        <a:p>
          <a:pPr rtl="1"/>
          <a:r>
            <a:rPr lang="fa-IR" b="1" dirty="0" smtClean="0">
              <a:cs typeface="Mitra" pitchFamily="2" charset="-78"/>
            </a:rPr>
            <a:t>گزارش</a:t>
          </a:r>
          <a:r>
            <a:rPr lang="fa-IR" b="1" dirty="0" smtClean="0"/>
            <a:t> </a:t>
          </a:r>
          <a:r>
            <a:rPr lang="fa-IR" b="1" dirty="0" smtClean="0">
              <a:cs typeface="Mitra" pitchFamily="2" charset="-78"/>
            </a:rPr>
            <a:t>مميزی</a:t>
          </a:r>
          <a:endParaRPr lang="fa-IR" b="1" dirty="0">
            <a:cs typeface="Mitra" pitchFamily="2" charset="-78"/>
          </a:endParaRPr>
        </a:p>
      </dgm:t>
    </dgm:pt>
    <dgm:pt modelId="{D66D6E66-E417-4624-B1E9-743E9232D5BB}" type="parTrans" cxnId="{34453058-7C47-46D1-A6F7-3BA630B8A81F}">
      <dgm:prSet/>
      <dgm:spPr/>
      <dgm:t>
        <a:bodyPr/>
        <a:lstStyle/>
        <a:p>
          <a:pPr rtl="1"/>
          <a:endParaRPr lang="fa-IR"/>
        </a:p>
      </dgm:t>
    </dgm:pt>
    <dgm:pt modelId="{E8D23A02-8B89-424F-BF84-754BBEE8B35B}" type="sibTrans" cxnId="{34453058-7C47-46D1-A6F7-3BA630B8A81F}">
      <dgm:prSet/>
      <dgm:spPr>
        <a:ln w="38100">
          <a:solidFill>
            <a:srgbClr val="A43D3A"/>
          </a:solidFill>
        </a:ln>
      </dgm:spPr>
      <dgm:t>
        <a:bodyPr/>
        <a:lstStyle/>
        <a:p>
          <a:pPr rtl="1"/>
          <a:endParaRPr lang="fa-IR"/>
        </a:p>
      </dgm:t>
    </dgm:pt>
    <dgm:pt modelId="{50E422B0-A758-415E-9C03-2978495E176C}">
      <dgm:prSet phldrT="[Text]"/>
      <dgm:spPr/>
      <dgm:t>
        <a:bodyPr/>
        <a:lstStyle/>
        <a:p>
          <a:pPr rtl="1"/>
          <a:r>
            <a:rPr lang="fa-IR" b="1" dirty="0" smtClean="0">
              <a:cs typeface="Mitra" pitchFamily="2" charset="-78"/>
            </a:rPr>
            <a:t>پيگيری</a:t>
          </a:r>
          <a:endParaRPr lang="fa-IR" b="1" dirty="0">
            <a:cs typeface="Mitra" pitchFamily="2" charset="-78"/>
          </a:endParaRPr>
        </a:p>
      </dgm:t>
    </dgm:pt>
    <dgm:pt modelId="{FD8D62DF-6198-432C-AA4D-C0AD76598851}" type="sibTrans" cxnId="{A059FA2B-67C9-4102-9853-B5488DE26012}">
      <dgm:prSet/>
      <dgm:spPr>
        <a:ln w="38100">
          <a:solidFill>
            <a:schemeClr val="accent3">
              <a:lumMod val="75000"/>
            </a:schemeClr>
          </a:solidFill>
        </a:ln>
      </dgm:spPr>
      <dgm:t>
        <a:bodyPr/>
        <a:lstStyle/>
        <a:p>
          <a:pPr rtl="1"/>
          <a:endParaRPr lang="fa-IR"/>
        </a:p>
      </dgm:t>
    </dgm:pt>
    <dgm:pt modelId="{4801762D-A813-432E-9730-7376D65CA6C0}" type="parTrans" cxnId="{A059FA2B-67C9-4102-9853-B5488DE26012}">
      <dgm:prSet/>
      <dgm:spPr/>
      <dgm:t>
        <a:bodyPr/>
        <a:lstStyle/>
        <a:p>
          <a:pPr rtl="1"/>
          <a:endParaRPr lang="fa-IR"/>
        </a:p>
      </dgm:t>
    </dgm:pt>
    <dgm:pt modelId="{3B4E3AC2-1811-4BC5-8D27-BFB46B767543}" type="pres">
      <dgm:prSet presAssocID="{9E9D0831-CE90-46C7-B48A-8E06EE956CD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B00CBF20-16B2-4B03-90F3-1292213C0DD5}" type="pres">
      <dgm:prSet presAssocID="{8D40817C-16BC-4578-AC33-6ACC8287378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E190FAA-7A16-4902-87A1-AC7B0925FB9D}" type="pres">
      <dgm:prSet presAssocID="{8D40817C-16BC-4578-AC33-6ACC82873783}" presName="spNode" presStyleCnt="0"/>
      <dgm:spPr/>
    </dgm:pt>
    <dgm:pt modelId="{D419D759-1885-4313-9ADF-B21BD80A3B76}" type="pres">
      <dgm:prSet presAssocID="{425BAD14-368A-407D-B91E-29E6183948E0}" presName="sibTrans" presStyleLbl="sibTrans1D1" presStyleIdx="0" presStyleCnt="4"/>
      <dgm:spPr/>
      <dgm:t>
        <a:bodyPr/>
        <a:lstStyle/>
        <a:p>
          <a:pPr rtl="1"/>
          <a:endParaRPr lang="fa-IR"/>
        </a:p>
      </dgm:t>
    </dgm:pt>
    <dgm:pt modelId="{373355EF-8AD2-4768-B8E4-33E7EF2CE4E4}" type="pres">
      <dgm:prSet presAssocID="{E55F27D4-356E-4677-8CE2-4B165FAE05A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34E9E4B-C016-49DA-B22C-97DD8AF549F4}" type="pres">
      <dgm:prSet presAssocID="{E55F27D4-356E-4677-8CE2-4B165FAE05A6}" presName="spNode" presStyleCnt="0"/>
      <dgm:spPr/>
    </dgm:pt>
    <dgm:pt modelId="{29B8622C-BA62-434B-8E4D-413C58FB2137}" type="pres">
      <dgm:prSet presAssocID="{8580CAFD-1353-4069-9C26-51B27B89A97D}" presName="sibTrans" presStyleLbl="sibTrans1D1" presStyleIdx="1" presStyleCnt="4"/>
      <dgm:spPr/>
      <dgm:t>
        <a:bodyPr/>
        <a:lstStyle/>
        <a:p>
          <a:pPr rtl="1"/>
          <a:endParaRPr lang="fa-IR"/>
        </a:p>
      </dgm:t>
    </dgm:pt>
    <dgm:pt modelId="{8967A7C6-C57B-40ED-B660-C955DFAF151D}" type="pres">
      <dgm:prSet presAssocID="{23C58732-AFB3-4709-8229-12963200668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FF63206C-2765-4BE3-B4D5-8CD7BE0098B9}" type="pres">
      <dgm:prSet presAssocID="{23C58732-AFB3-4709-8229-129632006684}" presName="spNode" presStyleCnt="0"/>
      <dgm:spPr/>
    </dgm:pt>
    <dgm:pt modelId="{D588702B-8E1A-4E00-AFEA-DBF9E187D65C}" type="pres">
      <dgm:prSet presAssocID="{E8D23A02-8B89-424F-BF84-754BBEE8B35B}" presName="sibTrans" presStyleLbl="sibTrans1D1" presStyleIdx="2" presStyleCnt="4"/>
      <dgm:spPr/>
      <dgm:t>
        <a:bodyPr/>
        <a:lstStyle/>
        <a:p>
          <a:pPr rtl="1"/>
          <a:endParaRPr lang="fa-IR"/>
        </a:p>
      </dgm:t>
    </dgm:pt>
    <dgm:pt modelId="{0DD583A0-4779-4C7B-B01B-F74C4B644BAF}" type="pres">
      <dgm:prSet presAssocID="{50E422B0-A758-415E-9C03-2978495E176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4C4173EC-E94F-42B5-BA57-9867A282BD24}" type="pres">
      <dgm:prSet presAssocID="{50E422B0-A758-415E-9C03-2978495E176C}" presName="spNode" presStyleCnt="0"/>
      <dgm:spPr/>
    </dgm:pt>
    <dgm:pt modelId="{8A284D8B-0CE8-4E88-B6E9-3D00C57E98E8}" type="pres">
      <dgm:prSet presAssocID="{FD8D62DF-6198-432C-AA4D-C0AD76598851}" presName="sibTrans" presStyleLbl="sibTrans1D1" presStyleIdx="3" presStyleCnt="4"/>
      <dgm:spPr/>
      <dgm:t>
        <a:bodyPr/>
        <a:lstStyle/>
        <a:p>
          <a:pPr rtl="1"/>
          <a:endParaRPr lang="fa-IR"/>
        </a:p>
      </dgm:t>
    </dgm:pt>
  </dgm:ptLst>
  <dgm:cxnLst>
    <dgm:cxn modelId="{6EB77BA6-C87D-47BA-92E5-29E6B6E0C353}" srcId="{9E9D0831-CE90-46C7-B48A-8E06EE956CDA}" destId="{E55F27D4-356E-4677-8CE2-4B165FAE05A6}" srcOrd="1" destOrd="0" parTransId="{53BD9597-0819-4CF7-A7FB-D0504ED70D77}" sibTransId="{8580CAFD-1353-4069-9C26-51B27B89A97D}"/>
    <dgm:cxn modelId="{34453058-7C47-46D1-A6F7-3BA630B8A81F}" srcId="{9E9D0831-CE90-46C7-B48A-8E06EE956CDA}" destId="{23C58732-AFB3-4709-8229-129632006684}" srcOrd="2" destOrd="0" parTransId="{D66D6E66-E417-4624-B1E9-743E9232D5BB}" sibTransId="{E8D23A02-8B89-424F-BF84-754BBEE8B35B}"/>
    <dgm:cxn modelId="{A059FA2B-67C9-4102-9853-B5488DE26012}" srcId="{9E9D0831-CE90-46C7-B48A-8E06EE956CDA}" destId="{50E422B0-A758-415E-9C03-2978495E176C}" srcOrd="3" destOrd="0" parTransId="{4801762D-A813-432E-9730-7376D65CA6C0}" sibTransId="{FD8D62DF-6198-432C-AA4D-C0AD76598851}"/>
    <dgm:cxn modelId="{D3885A0F-4A33-44EA-8098-B2C53786128E}" type="presOf" srcId="{8D40817C-16BC-4578-AC33-6ACC82873783}" destId="{B00CBF20-16B2-4B03-90F3-1292213C0DD5}" srcOrd="0" destOrd="0" presId="urn:microsoft.com/office/officeart/2005/8/layout/cycle5"/>
    <dgm:cxn modelId="{A86628A1-93F6-4C73-97B3-C23DF6D1B128}" type="presOf" srcId="{8580CAFD-1353-4069-9C26-51B27B89A97D}" destId="{29B8622C-BA62-434B-8E4D-413C58FB2137}" srcOrd="0" destOrd="0" presId="urn:microsoft.com/office/officeart/2005/8/layout/cycle5"/>
    <dgm:cxn modelId="{A893D6FD-0C0A-47F5-A203-4467D36DFC9E}" type="presOf" srcId="{425BAD14-368A-407D-B91E-29E6183948E0}" destId="{D419D759-1885-4313-9ADF-B21BD80A3B76}" srcOrd="0" destOrd="0" presId="urn:microsoft.com/office/officeart/2005/8/layout/cycle5"/>
    <dgm:cxn modelId="{1456ED27-998A-43B7-834E-99C91DC5D46D}" type="presOf" srcId="{23C58732-AFB3-4709-8229-129632006684}" destId="{8967A7C6-C57B-40ED-B660-C955DFAF151D}" srcOrd="0" destOrd="0" presId="urn:microsoft.com/office/officeart/2005/8/layout/cycle5"/>
    <dgm:cxn modelId="{5D323A94-AC98-41C0-8C31-A686F07E4876}" type="presOf" srcId="{FD8D62DF-6198-432C-AA4D-C0AD76598851}" destId="{8A284D8B-0CE8-4E88-B6E9-3D00C57E98E8}" srcOrd="0" destOrd="0" presId="urn:microsoft.com/office/officeart/2005/8/layout/cycle5"/>
    <dgm:cxn modelId="{18124609-8BE2-4343-9187-BE386376636D}" type="presOf" srcId="{E55F27D4-356E-4677-8CE2-4B165FAE05A6}" destId="{373355EF-8AD2-4768-B8E4-33E7EF2CE4E4}" srcOrd="0" destOrd="0" presId="urn:microsoft.com/office/officeart/2005/8/layout/cycle5"/>
    <dgm:cxn modelId="{98A9F1E2-38C4-43BA-A0E7-E165F56B1CEF}" srcId="{9E9D0831-CE90-46C7-B48A-8E06EE956CDA}" destId="{8D40817C-16BC-4578-AC33-6ACC82873783}" srcOrd="0" destOrd="0" parTransId="{D0128F28-0AC6-4DB6-9302-15AE7FBF37C4}" sibTransId="{425BAD14-368A-407D-B91E-29E6183948E0}"/>
    <dgm:cxn modelId="{6B21340C-D878-4E81-B5A4-9F1D438ECBB9}" type="presOf" srcId="{50E422B0-A758-415E-9C03-2978495E176C}" destId="{0DD583A0-4779-4C7B-B01B-F74C4B644BAF}" srcOrd="0" destOrd="0" presId="urn:microsoft.com/office/officeart/2005/8/layout/cycle5"/>
    <dgm:cxn modelId="{ADBC2D1F-0822-4422-B2F6-A493C2E67E15}" type="presOf" srcId="{E8D23A02-8B89-424F-BF84-754BBEE8B35B}" destId="{D588702B-8E1A-4E00-AFEA-DBF9E187D65C}" srcOrd="0" destOrd="0" presId="urn:microsoft.com/office/officeart/2005/8/layout/cycle5"/>
    <dgm:cxn modelId="{98138AFE-4C4F-4CF5-A8F1-0399C6B667EB}" type="presOf" srcId="{9E9D0831-CE90-46C7-B48A-8E06EE956CDA}" destId="{3B4E3AC2-1811-4BC5-8D27-BFB46B767543}" srcOrd="0" destOrd="0" presId="urn:microsoft.com/office/officeart/2005/8/layout/cycle5"/>
    <dgm:cxn modelId="{397818F5-D7DA-46FA-884F-1782892BC2EC}" type="presParOf" srcId="{3B4E3AC2-1811-4BC5-8D27-BFB46B767543}" destId="{B00CBF20-16B2-4B03-90F3-1292213C0DD5}" srcOrd="0" destOrd="0" presId="urn:microsoft.com/office/officeart/2005/8/layout/cycle5"/>
    <dgm:cxn modelId="{78756699-DC48-40C8-910E-A6F34662C399}" type="presParOf" srcId="{3B4E3AC2-1811-4BC5-8D27-BFB46B767543}" destId="{EE190FAA-7A16-4902-87A1-AC7B0925FB9D}" srcOrd="1" destOrd="0" presId="urn:microsoft.com/office/officeart/2005/8/layout/cycle5"/>
    <dgm:cxn modelId="{A96B3A83-E66B-4022-BCBB-6372332883DA}" type="presParOf" srcId="{3B4E3AC2-1811-4BC5-8D27-BFB46B767543}" destId="{D419D759-1885-4313-9ADF-B21BD80A3B76}" srcOrd="2" destOrd="0" presId="urn:microsoft.com/office/officeart/2005/8/layout/cycle5"/>
    <dgm:cxn modelId="{BA293162-E0DA-4D51-90A5-2A5000FC7326}" type="presParOf" srcId="{3B4E3AC2-1811-4BC5-8D27-BFB46B767543}" destId="{373355EF-8AD2-4768-B8E4-33E7EF2CE4E4}" srcOrd="3" destOrd="0" presId="urn:microsoft.com/office/officeart/2005/8/layout/cycle5"/>
    <dgm:cxn modelId="{511CE52A-97FA-4FAC-A119-A494759B31F0}" type="presParOf" srcId="{3B4E3AC2-1811-4BC5-8D27-BFB46B767543}" destId="{E34E9E4B-C016-49DA-B22C-97DD8AF549F4}" srcOrd="4" destOrd="0" presId="urn:microsoft.com/office/officeart/2005/8/layout/cycle5"/>
    <dgm:cxn modelId="{04DD3DD0-F57F-4D26-8293-4F65670F38B1}" type="presParOf" srcId="{3B4E3AC2-1811-4BC5-8D27-BFB46B767543}" destId="{29B8622C-BA62-434B-8E4D-413C58FB2137}" srcOrd="5" destOrd="0" presId="urn:microsoft.com/office/officeart/2005/8/layout/cycle5"/>
    <dgm:cxn modelId="{8AA691FB-FAF6-44B6-89C2-1067DD29B9D7}" type="presParOf" srcId="{3B4E3AC2-1811-4BC5-8D27-BFB46B767543}" destId="{8967A7C6-C57B-40ED-B660-C955DFAF151D}" srcOrd="6" destOrd="0" presId="urn:microsoft.com/office/officeart/2005/8/layout/cycle5"/>
    <dgm:cxn modelId="{4BA85E6B-4728-4094-A5C6-F48A5463CFA0}" type="presParOf" srcId="{3B4E3AC2-1811-4BC5-8D27-BFB46B767543}" destId="{FF63206C-2765-4BE3-B4D5-8CD7BE0098B9}" srcOrd="7" destOrd="0" presId="urn:microsoft.com/office/officeart/2005/8/layout/cycle5"/>
    <dgm:cxn modelId="{01EC6134-6C82-4B87-AC22-21584D6D3795}" type="presParOf" srcId="{3B4E3AC2-1811-4BC5-8D27-BFB46B767543}" destId="{D588702B-8E1A-4E00-AFEA-DBF9E187D65C}" srcOrd="8" destOrd="0" presId="urn:microsoft.com/office/officeart/2005/8/layout/cycle5"/>
    <dgm:cxn modelId="{E010C405-5425-41DF-A047-94AB5FC8E9D9}" type="presParOf" srcId="{3B4E3AC2-1811-4BC5-8D27-BFB46B767543}" destId="{0DD583A0-4779-4C7B-B01B-F74C4B644BAF}" srcOrd="9" destOrd="0" presId="urn:microsoft.com/office/officeart/2005/8/layout/cycle5"/>
    <dgm:cxn modelId="{43226C0F-83C1-4F73-9799-F85C594EA4B6}" type="presParOf" srcId="{3B4E3AC2-1811-4BC5-8D27-BFB46B767543}" destId="{4C4173EC-E94F-42B5-BA57-9867A282BD24}" srcOrd="10" destOrd="0" presId="urn:microsoft.com/office/officeart/2005/8/layout/cycle5"/>
    <dgm:cxn modelId="{BDC1401A-D57F-46CE-BD98-656E12EDA598}" type="presParOf" srcId="{3B4E3AC2-1811-4BC5-8D27-BFB46B767543}" destId="{8A284D8B-0CE8-4E88-B6E9-3D00C57E98E8}" srcOrd="11" destOrd="0" presId="urn:microsoft.com/office/officeart/2005/8/layout/cycle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BEBCDB-39D0-46FC-A28C-E8FFC893047C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922FD32-6287-486C-A65D-4105EDDD99F6}">
      <dgm:prSet phldrT="[Text]"/>
      <dgm:spPr/>
      <dgm:t>
        <a:bodyPr/>
        <a:lstStyle/>
        <a:p>
          <a:pPr rtl="1"/>
          <a:r>
            <a:rPr lang="fa-IR" dirty="0" smtClean="0"/>
            <a:t>معیار ممیزی</a:t>
          </a:r>
          <a:endParaRPr lang="en-US" dirty="0"/>
        </a:p>
      </dgm:t>
    </dgm:pt>
    <dgm:pt modelId="{88ACE942-EA24-467E-B3C3-9C655FCACCD9}" type="parTrans" cxnId="{5BE1C046-E6C6-4986-BED0-BF61E8F5F292}">
      <dgm:prSet/>
      <dgm:spPr/>
      <dgm:t>
        <a:bodyPr/>
        <a:lstStyle/>
        <a:p>
          <a:endParaRPr lang="en-US"/>
        </a:p>
      </dgm:t>
    </dgm:pt>
    <dgm:pt modelId="{10987BCA-5402-4889-B237-1028AC620438}" type="sibTrans" cxnId="{5BE1C046-E6C6-4986-BED0-BF61E8F5F292}">
      <dgm:prSet/>
      <dgm:spPr/>
      <dgm:t>
        <a:bodyPr/>
        <a:lstStyle/>
        <a:p>
          <a:endParaRPr lang="en-US"/>
        </a:p>
      </dgm:t>
    </dgm:pt>
    <dgm:pt modelId="{E05215BD-305A-4B6D-81BF-9498096EC5FF}">
      <dgm:prSet phldrT="[Text]"/>
      <dgm:spPr/>
      <dgm:t>
        <a:bodyPr/>
        <a:lstStyle/>
        <a:p>
          <a:pPr rtl="1"/>
          <a:r>
            <a:rPr lang="fa-IR" dirty="0" smtClean="0"/>
            <a:t>دامنه ممیزی</a:t>
          </a:r>
          <a:endParaRPr lang="en-US" dirty="0"/>
        </a:p>
      </dgm:t>
    </dgm:pt>
    <dgm:pt modelId="{C78F65CB-B756-442B-9ECE-BFCD33740A8D}" type="parTrans" cxnId="{E8DC6360-2240-4DFC-B082-274429F12EDA}">
      <dgm:prSet/>
      <dgm:spPr/>
      <dgm:t>
        <a:bodyPr/>
        <a:lstStyle/>
        <a:p>
          <a:endParaRPr lang="en-US"/>
        </a:p>
      </dgm:t>
    </dgm:pt>
    <dgm:pt modelId="{F61BCBBD-4CCC-40C1-959E-D176EEE3D122}" type="sibTrans" cxnId="{E8DC6360-2240-4DFC-B082-274429F12EDA}">
      <dgm:prSet/>
      <dgm:spPr/>
      <dgm:t>
        <a:bodyPr/>
        <a:lstStyle/>
        <a:p>
          <a:endParaRPr lang="en-US"/>
        </a:p>
      </dgm:t>
    </dgm:pt>
    <dgm:pt modelId="{1B5E315C-8DB2-401D-B326-A1957C5E869F}">
      <dgm:prSet phldrT="[Text]"/>
      <dgm:spPr/>
      <dgm:t>
        <a:bodyPr/>
        <a:lstStyle/>
        <a:p>
          <a:pPr rtl="1"/>
          <a:r>
            <a:rPr lang="fa-IR" dirty="0" smtClean="0"/>
            <a:t>انتخاب تیم ممیزی</a:t>
          </a:r>
          <a:endParaRPr lang="en-US" dirty="0"/>
        </a:p>
      </dgm:t>
    </dgm:pt>
    <dgm:pt modelId="{82391C8D-D095-4DB4-A165-9C59BA0394C8}" type="parTrans" cxnId="{79A02CA1-27AB-4DF6-B240-AC31B3B69F7F}">
      <dgm:prSet/>
      <dgm:spPr/>
      <dgm:t>
        <a:bodyPr/>
        <a:lstStyle/>
        <a:p>
          <a:endParaRPr lang="en-US"/>
        </a:p>
      </dgm:t>
    </dgm:pt>
    <dgm:pt modelId="{4C813509-60B5-4E51-AE3D-3392286FE866}" type="sibTrans" cxnId="{79A02CA1-27AB-4DF6-B240-AC31B3B69F7F}">
      <dgm:prSet/>
      <dgm:spPr/>
      <dgm:t>
        <a:bodyPr/>
        <a:lstStyle/>
        <a:p>
          <a:endParaRPr lang="en-US"/>
        </a:p>
      </dgm:t>
    </dgm:pt>
    <dgm:pt modelId="{F80C7F92-21C9-4919-B453-4F64F5F0675A}" type="pres">
      <dgm:prSet presAssocID="{28BEBCDB-39D0-46FC-A28C-E8FFC893047C}" presName="linearFlow" presStyleCnt="0">
        <dgm:presLayoutVars>
          <dgm:dir/>
          <dgm:resizeHandles val="exact"/>
        </dgm:presLayoutVars>
      </dgm:prSet>
      <dgm:spPr/>
    </dgm:pt>
    <dgm:pt modelId="{6C77E588-87BD-423F-ADD8-659D38B4235D}" type="pres">
      <dgm:prSet presAssocID="{C922FD32-6287-486C-A65D-4105EDDD99F6}" presName="composite" presStyleCnt="0"/>
      <dgm:spPr/>
    </dgm:pt>
    <dgm:pt modelId="{CDFA5D88-C511-4995-B2FE-B56526796F3D}" type="pres">
      <dgm:prSet presAssocID="{C922FD32-6287-486C-A65D-4105EDDD99F6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027D22E-2510-46F7-813B-3B9FF8E469FC}" type="pres">
      <dgm:prSet presAssocID="{C922FD32-6287-486C-A65D-4105EDDD99F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DF5B21-BDD3-487C-B4A0-7F5FFA2D507E}" type="pres">
      <dgm:prSet presAssocID="{10987BCA-5402-4889-B237-1028AC620438}" presName="spacing" presStyleCnt="0"/>
      <dgm:spPr/>
    </dgm:pt>
    <dgm:pt modelId="{0421DBB4-BD52-4874-84F7-29E6C62C0E04}" type="pres">
      <dgm:prSet presAssocID="{E05215BD-305A-4B6D-81BF-9498096EC5FF}" presName="composite" presStyleCnt="0"/>
      <dgm:spPr/>
    </dgm:pt>
    <dgm:pt modelId="{92B3FF70-7137-4C24-B542-F790C28B4DA2}" type="pres">
      <dgm:prSet presAssocID="{E05215BD-305A-4B6D-81BF-9498096EC5FF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A56ECA4-67D0-41DE-8960-C189C5DA926E}" type="pres">
      <dgm:prSet presAssocID="{E05215BD-305A-4B6D-81BF-9498096EC5FF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08093E-EBE6-4CA9-8CBB-3FF9C1050F76}" type="pres">
      <dgm:prSet presAssocID="{F61BCBBD-4CCC-40C1-959E-D176EEE3D122}" presName="spacing" presStyleCnt="0"/>
      <dgm:spPr/>
    </dgm:pt>
    <dgm:pt modelId="{6B89228D-BE4D-4F1F-9DC5-5B7CF5700EE4}" type="pres">
      <dgm:prSet presAssocID="{1B5E315C-8DB2-401D-B326-A1957C5E869F}" presName="composite" presStyleCnt="0"/>
      <dgm:spPr/>
    </dgm:pt>
    <dgm:pt modelId="{F0062719-518F-4D7C-A1FE-7A14622E8B86}" type="pres">
      <dgm:prSet presAssocID="{1B5E315C-8DB2-401D-B326-A1957C5E869F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6DCC9958-889A-4EC4-A346-2CDF72D66BF0}" type="pres">
      <dgm:prSet presAssocID="{1B5E315C-8DB2-401D-B326-A1957C5E869F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4481F91-E2D5-4447-BFDF-5E574317E893}" type="presOf" srcId="{C922FD32-6287-486C-A65D-4105EDDD99F6}" destId="{F027D22E-2510-46F7-813B-3B9FF8E469FC}" srcOrd="0" destOrd="0" presId="urn:microsoft.com/office/officeart/2005/8/layout/vList3"/>
    <dgm:cxn modelId="{004D58AB-BCC5-4E02-9139-50187E74A2E0}" type="presOf" srcId="{28BEBCDB-39D0-46FC-A28C-E8FFC893047C}" destId="{F80C7F92-21C9-4919-B453-4F64F5F0675A}" srcOrd="0" destOrd="0" presId="urn:microsoft.com/office/officeart/2005/8/layout/vList3"/>
    <dgm:cxn modelId="{1CA92E1F-C9DB-4028-9A7F-8FF764F08F89}" type="presOf" srcId="{1B5E315C-8DB2-401D-B326-A1957C5E869F}" destId="{6DCC9958-889A-4EC4-A346-2CDF72D66BF0}" srcOrd="0" destOrd="0" presId="urn:microsoft.com/office/officeart/2005/8/layout/vList3"/>
    <dgm:cxn modelId="{51CC2FA8-7B98-4F4D-B663-978F21F65238}" type="presOf" srcId="{E05215BD-305A-4B6D-81BF-9498096EC5FF}" destId="{4A56ECA4-67D0-41DE-8960-C189C5DA926E}" srcOrd="0" destOrd="0" presId="urn:microsoft.com/office/officeart/2005/8/layout/vList3"/>
    <dgm:cxn modelId="{79A02CA1-27AB-4DF6-B240-AC31B3B69F7F}" srcId="{28BEBCDB-39D0-46FC-A28C-E8FFC893047C}" destId="{1B5E315C-8DB2-401D-B326-A1957C5E869F}" srcOrd="2" destOrd="0" parTransId="{82391C8D-D095-4DB4-A165-9C59BA0394C8}" sibTransId="{4C813509-60B5-4E51-AE3D-3392286FE866}"/>
    <dgm:cxn modelId="{E8DC6360-2240-4DFC-B082-274429F12EDA}" srcId="{28BEBCDB-39D0-46FC-A28C-E8FFC893047C}" destId="{E05215BD-305A-4B6D-81BF-9498096EC5FF}" srcOrd="1" destOrd="0" parTransId="{C78F65CB-B756-442B-9ECE-BFCD33740A8D}" sibTransId="{F61BCBBD-4CCC-40C1-959E-D176EEE3D122}"/>
    <dgm:cxn modelId="{5BE1C046-E6C6-4986-BED0-BF61E8F5F292}" srcId="{28BEBCDB-39D0-46FC-A28C-E8FFC893047C}" destId="{C922FD32-6287-486C-A65D-4105EDDD99F6}" srcOrd="0" destOrd="0" parTransId="{88ACE942-EA24-467E-B3C3-9C655FCACCD9}" sibTransId="{10987BCA-5402-4889-B237-1028AC620438}"/>
    <dgm:cxn modelId="{2E74B866-6F6A-4867-A867-B5EE5951A380}" type="presParOf" srcId="{F80C7F92-21C9-4919-B453-4F64F5F0675A}" destId="{6C77E588-87BD-423F-ADD8-659D38B4235D}" srcOrd="0" destOrd="0" presId="urn:microsoft.com/office/officeart/2005/8/layout/vList3"/>
    <dgm:cxn modelId="{5B942890-645F-4CBC-B08A-5D2767E573E7}" type="presParOf" srcId="{6C77E588-87BD-423F-ADD8-659D38B4235D}" destId="{CDFA5D88-C511-4995-B2FE-B56526796F3D}" srcOrd="0" destOrd="0" presId="urn:microsoft.com/office/officeart/2005/8/layout/vList3"/>
    <dgm:cxn modelId="{E6BFEFEB-28E5-484C-A96D-C7B9E7190E81}" type="presParOf" srcId="{6C77E588-87BD-423F-ADD8-659D38B4235D}" destId="{F027D22E-2510-46F7-813B-3B9FF8E469FC}" srcOrd="1" destOrd="0" presId="urn:microsoft.com/office/officeart/2005/8/layout/vList3"/>
    <dgm:cxn modelId="{F9A4BF9A-2B54-489F-A0BA-7CB455628487}" type="presParOf" srcId="{F80C7F92-21C9-4919-B453-4F64F5F0675A}" destId="{BCDF5B21-BDD3-487C-B4A0-7F5FFA2D507E}" srcOrd="1" destOrd="0" presId="urn:microsoft.com/office/officeart/2005/8/layout/vList3"/>
    <dgm:cxn modelId="{365B4CCA-F166-486B-BC8F-443742D0CC2C}" type="presParOf" srcId="{F80C7F92-21C9-4919-B453-4F64F5F0675A}" destId="{0421DBB4-BD52-4874-84F7-29E6C62C0E04}" srcOrd="2" destOrd="0" presId="urn:microsoft.com/office/officeart/2005/8/layout/vList3"/>
    <dgm:cxn modelId="{1A27B552-8D2C-41C4-A568-C83953B56D33}" type="presParOf" srcId="{0421DBB4-BD52-4874-84F7-29E6C62C0E04}" destId="{92B3FF70-7137-4C24-B542-F790C28B4DA2}" srcOrd="0" destOrd="0" presId="urn:microsoft.com/office/officeart/2005/8/layout/vList3"/>
    <dgm:cxn modelId="{4E91A876-D0F7-4E74-B39D-0B4B49F425F7}" type="presParOf" srcId="{0421DBB4-BD52-4874-84F7-29E6C62C0E04}" destId="{4A56ECA4-67D0-41DE-8960-C189C5DA926E}" srcOrd="1" destOrd="0" presId="urn:microsoft.com/office/officeart/2005/8/layout/vList3"/>
    <dgm:cxn modelId="{6ACCA476-5193-4203-9EB3-D574FD849FDC}" type="presParOf" srcId="{F80C7F92-21C9-4919-B453-4F64F5F0675A}" destId="{0008093E-EBE6-4CA9-8CBB-3FF9C1050F76}" srcOrd="3" destOrd="0" presId="urn:microsoft.com/office/officeart/2005/8/layout/vList3"/>
    <dgm:cxn modelId="{D5F6491A-31A8-4189-A309-E7351CD5F2C4}" type="presParOf" srcId="{F80C7F92-21C9-4919-B453-4F64F5F0675A}" destId="{6B89228D-BE4D-4F1F-9DC5-5B7CF5700EE4}" srcOrd="4" destOrd="0" presId="urn:microsoft.com/office/officeart/2005/8/layout/vList3"/>
    <dgm:cxn modelId="{A88BBF6A-304F-4638-9664-75F8C6C55EA4}" type="presParOf" srcId="{6B89228D-BE4D-4F1F-9DC5-5B7CF5700EE4}" destId="{F0062719-518F-4D7C-A1FE-7A14622E8B86}" srcOrd="0" destOrd="0" presId="urn:microsoft.com/office/officeart/2005/8/layout/vList3"/>
    <dgm:cxn modelId="{2CA96CB4-53C8-4EF0-B564-FAA0084D88DD}" type="presParOf" srcId="{6B89228D-BE4D-4F1F-9DC5-5B7CF5700EE4}" destId="{6DCC9958-889A-4EC4-A346-2CDF72D66BF0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A362F5-DE90-474E-B5F0-F2FC9B8A5F6B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FEF0E8-6049-43D2-98E5-9BA851237537}">
      <dgm:prSet phldrT="[Text]"/>
      <dgm:spPr/>
      <dgm:t>
        <a:bodyPr/>
        <a:lstStyle/>
        <a:p>
          <a:pPr rtl="1"/>
          <a:r>
            <a:rPr lang="fa-IR" b="1" dirty="0" smtClean="0"/>
            <a:t>معیار های انتخاب ممیز</a:t>
          </a:r>
          <a:endParaRPr lang="en-US" dirty="0"/>
        </a:p>
      </dgm:t>
    </dgm:pt>
    <dgm:pt modelId="{2B6E43D3-FB74-42FF-87DA-A6EE364D457B}" type="parTrans" cxnId="{4D14AECD-9048-45B1-A079-539890342ED2}">
      <dgm:prSet/>
      <dgm:spPr/>
      <dgm:t>
        <a:bodyPr/>
        <a:lstStyle/>
        <a:p>
          <a:endParaRPr lang="en-US"/>
        </a:p>
      </dgm:t>
    </dgm:pt>
    <dgm:pt modelId="{FD286472-3868-4780-83E1-663223B2089E}" type="sibTrans" cxnId="{4D14AECD-9048-45B1-A079-539890342ED2}">
      <dgm:prSet/>
      <dgm:spPr/>
      <dgm:t>
        <a:bodyPr/>
        <a:lstStyle/>
        <a:p>
          <a:endParaRPr lang="en-US"/>
        </a:p>
      </dgm:t>
    </dgm:pt>
    <dgm:pt modelId="{7EA3F082-79AF-46F0-8CAB-0327BC338C03}">
      <dgm:prSet phldrT="[Text]"/>
      <dgm:spPr/>
      <dgm:t>
        <a:bodyPr/>
        <a:lstStyle/>
        <a:p>
          <a:r>
            <a:rPr lang="fa-IR" b="1" dirty="0" smtClean="0">
              <a:solidFill>
                <a:srgbClr val="FFFF00"/>
              </a:solidFill>
            </a:rPr>
            <a:t>ویژگی های شخصی</a:t>
          </a:r>
          <a:endParaRPr lang="en-US" b="1" dirty="0">
            <a:solidFill>
              <a:srgbClr val="FFFF00"/>
            </a:solidFill>
          </a:endParaRPr>
        </a:p>
      </dgm:t>
    </dgm:pt>
    <dgm:pt modelId="{C44B7F89-7B0E-4C03-9AB9-A724086A9D4E}" type="parTrans" cxnId="{7F549124-D89A-4B8D-BCCA-AD577B643889}">
      <dgm:prSet/>
      <dgm:spPr/>
      <dgm:t>
        <a:bodyPr/>
        <a:lstStyle/>
        <a:p>
          <a:endParaRPr lang="en-US"/>
        </a:p>
      </dgm:t>
    </dgm:pt>
    <dgm:pt modelId="{97645471-7109-4124-8AF2-551F43E282A5}" type="sibTrans" cxnId="{7F549124-D89A-4B8D-BCCA-AD577B643889}">
      <dgm:prSet/>
      <dgm:spPr/>
      <dgm:t>
        <a:bodyPr/>
        <a:lstStyle/>
        <a:p>
          <a:endParaRPr lang="en-US"/>
        </a:p>
      </dgm:t>
    </dgm:pt>
    <dgm:pt modelId="{91F4743A-40FE-4DCF-8554-BB02DD70EC40}">
      <dgm:prSet phldrT="[Text]"/>
      <dgm:spPr/>
      <dgm:t>
        <a:bodyPr/>
        <a:lstStyle/>
        <a:p>
          <a:pPr rtl="1"/>
          <a:r>
            <a:rPr lang="fa-IR" b="1" i="1" dirty="0" smtClean="0">
              <a:solidFill>
                <a:srgbClr val="FFFF00"/>
              </a:solidFill>
            </a:rPr>
            <a:t>تحصيلات</a:t>
          </a:r>
          <a:endParaRPr lang="en-US" b="1" dirty="0">
            <a:solidFill>
              <a:srgbClr val="FFFF00"/>
            </a:solidFill>
          </a:endParaRPr>
        </a:p>
      </dgm:t>
    </dgm:pt>
    <dgm:pt modelId="{1210E854-F0FD-479A-AB6B-4FB2657D0014}" type="parTrans" cxnId="{27C3782F-86A1-40F3-8A3A-760E0D860DEA}">
      <dgm:prSet/>
      <dgm:spPr/>
      <dgm:t>
        <a:bodyPr/>
        <a:lstStyle/>
        <a:p>
          <a:endParaRPr lang="en-US"/>
        </a:p>
      </dgm:t>
    </dgm:pt>
    <dgm:pt modelId="{BAAFA75D-BA60-4853-8888-B5B7984895D4}" type="sibTrans" cxnId="{27C3782F-86A1-40F3-8A3A-760E0D860DEA}">
      <dgm:prSet/>
      <dgm:spPr/>
      <dgm:t>
        <a:bodyPr/>
        <a:lstStyle/>
        <a:p>
          <a:endParaRPr lang="en-US"/>
        </a:p>
      </dgm:t>
    </dgm:pt>
    <dgm:pt modelId="{704CA34B-4437-45C7-8692-27A698FCFEA7}">
      <dgm:prSet phldrT="[Text]"/>
      <dgm:spPr/>
      <dgm:t>
        <a:bodyPr/>
        <a:lstStyle/>
        <a:p>
          <a:r>
            <a:rPr lang="fa-IR" b="1" dirty="0" smtClean="0">
              <a:solidFill>
                <a:srgbClr val="FFFF00"/>
              </a:solidFill>
            </a:rPr>
            <a:t>دانش</a:t>
          </a:r>
          <a:endParaRPr lang="en-US" b="1" dirty="0">
            <a:solidFill>
              <a:srgbClr val="FFFF00"/>
            </a:solidFill>
          </a:endParaRPr>
        </a:p>
      </dgm:t>
    </dgm:pt>
    <dgm:pt modelId="{84C462F8-7996-476B-9189-AF0635222F21}" type="parTrans" cxnId="{502FA162-A5D4-419B-ADDF-FFC933C46530}">
      <dgm:prSet/>
      <dgm:spPr/>
      <dgm:t>
        <a:bodyPr/>
        <a:lstStyle/>
        <a:p>
          <a:endParaRPr lang="en-US"/>
        </a:p>
      </dgm:t>
    </dgm:pt>
    <dgm:pt modelId="{E07331E0-2E68-41EC-9080-377FFCA961D8}" type="sibTrans" cxnId="{502FA162-A5D4-419B-ADDF-FFC933C46530}">
      <dgm:prSet/>
      <dgm:spPr/>
      <dgm:t>
        <a:bodyPr/>
        <a:lstStyle/>
        <a:p>
          <a:endParaRPr lang="en-US"/>
        </a:p>
      </dgm:t>
    </dgm:pt>
    <dgm:pt modelId="{CD2197A4-4BEE-4A86-871A-4DABFEE16253}">
      <dgm:prSet phldrT="[Text]"/>
      <dgm:spPr/>
      <dgm:t>
        <a:bodyPr/>
        <a:lstStyle/>
        <a:p>
          <a:r>
            <a:rPr lang="fa-IR" b="1" dirty="0" smtClean="0">
              <a:solidFill>
                <a:srgbClr val="FFFF00"/>
              </a:solidFill>
            </a:rPr>
            <a:t>مهارت</a:t>
          </a:r>
          <a:endParaRPr lang="en-US" b="1" dirty="0">
            <a:solidFill>
              <a:srgbClr val="FFFF00"/>
            </a:solidFill>
          </a:endParaRPr>
        </a:p>
      </dgm:t>
    </dgm:pt>
    <dgm:pt modelId="{2D161815-D22B-44C7-94E1-AA8A19A6AC34}" type="parTrans" cxnId="{A9972158-D7BB-499A-A723-A5F194907492}">
      <dgm:prSet/>
      <dgm:spPr/>
      <dgm:t>
        <a:bodyPr/>
        <a:lstStyle/>
        <a:p>
          <a:endParaRPr lang="en-US"/>
        </a:p>
      </dgm:t>
    </dgm:pt>
    <dgm:pt modelId="{5A6FE706-AF02-427F-AE50-FAEEBA0BD6D3}" type="sibTrans" cxnId="{A9972158-D7BB-499A-A723-A5F194907492}">
      <dgm:prSet/>
      <dgm:spPr/>
      <dgm:t>
        <a:bodyPr/>
        <a:lstStyle/>
        <a:p>
          <a:endParaRPr lang="en-US"/>
        </a:p>
      </dgm:t>
    </dgm:pt>
    <dgm:pt modelId="{E84757FC-CE27-41ED-8E73-DC428AE2D882}" type="pres">
      <dgm:prSet presAssocID="{43A362F5-DE90-474E-B5F0-F2FC9B8A5F6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EE88516-FE43-4A06-9CD7-DD96B0C2263B}" type="pres">
      <dgm:prSet presAssocID="{31FEF0E8-6049-43D2-98E5-9BA851237537}" presName="centerShape" presStyleLbl="node0" presStyleIdx="0" presStyleCnt="1"/>
      <dgm:spPr/>
      <dgm:t>
        <a:bodyPr/>
        <a:lstStyle/>
        <a:p>
          <a:endParaRPr lang="en-US"/>
        </a:p>
      </dgm:t>
    </dgm:pt>
    <dgm:pt modelId="{9C1FF57B-BC0F-4C23-AE2A-662A98F4F048}" type="pres">
      <dgm:prSet presAssocID="{7EA3F082-79AF-46F0-8CAB-0327BC338C03}" presName="node" presStyleLbl="node1" presStyleIdx="0" presStyleCnt="4" custScaleX="1281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3535CC-7447-4A59-9171-287BCDBDFDA8}" type="pres">
      <dgm:prSet presAssocID="{7EA3F082-79AF-46F0-8CAB-0327BC338C03}" presName="dummy" presStyleCnt="0"/>
      <dgm:spPr/>
    </dgm:pt>
    <dgm:pt modelId="{FAC45CBB-A991-41B2-A234-F6DB9F9DC935}" type="pres">
      <dgm:prSet presAssocID="{97645471-7109-4124-8AF2-551F43E282A5}" presName="sibTrans" presStyleLbl="sibTrans2D1" presStyleIdx="0" presStyleCnt="4"/>
      <dgm:spPr/>
      <dgm:t>
        <a:bodyPr/>
        <a:lstStyle/>
        <a:p>
          <a:endParaRPr lang="en-US"/>
        </a:p>
      </dgm:t>
    </dgm:pt>
    <dgm:pt modelId="{2A0E3E6C-E0D4-4023-AEFE-69F2058203C3}" type="pres">
      <dgm:prSet presAssocID="{91F4743A-40FE-4DCF-8554-BB02DD70EC40}" presName="node" presStyleLbl="node1" presStyleIdx="1" presStyleCnt="4" custScaleX="1192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68CBA1-BEA6-4AF2-B37B-09E0134203F8}" type="pres">
      <dgm:prSet presAssocID="{91F4743A-40FE-4DCF-8554-BB02DD70EC40}" presName="dummy" presStyleCnt="0"/>
      <dgm:spPr/>
    </dgm:pt>
    <dgm:pt modelId="{8A8D5758-46A2-46BF-A46D-D88E043DC8EE}" type="pres">
      <dgm:prSet presAssocID="{BAAFA75D-BA60-4853-8888-B5B7984895D4}" presName="sibTrans" presStyleLbl="sibTrans2D1" presStyleIdx="1" presStyleCnt="4"/>
      <dgm:spPr/>
      <dgm:t>
        <a:bodyPr/>
        <a:lstStyle/>
        <a:p>
          <a:endParaRPr lang="en-US"/>
        </a:p>
      </dgm:t>
    </dgm:pt>
    <dgm:pt modelId="{1B63D7BB-FA63-4625-A923-55FE6C0BF74B}" type="pres">
      <dgm:prSet presAssocID="{704CA34B-4437-45C7-8692-27A698FCFEA7}" presName="node" presStyleLbl="node1" presStyleIdx="2" presStyleCnt="4" custScaleX="1327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A520FA-41D4-4AF4-ACC0-FE4562D79CD5}" type="pres">
      <dgm:prSet presAssocID="{704CA34B-4437-45C7-8692-27A698FCFEA7}" presName="dummy" presStyleCnt="0"/>
      <dgm:spPr/>
    </dgm:pt>
    <dgm:pt modelId="{CCADA620-E0EE-420A-846B-CEC939824447}" type="pres">
      <dgm:prSet presAssocID="{E07331E0-2E68-41EC-9080-377FFCA961D8}" presName="sibTrans" presStyleLbl="sibTrans2D1" presStyleIdx="2" presStyleCnt="4"/>
      <dgm:spPr/>
      <dgm:t>
        <a:bodyPr/>
        <a:lstStyle/>
        <a:p>
          <a:endParaRPr lang="en-US"/>
        </a:p>
      </dgm:t>
    </dgm:pt>
    <dgm:pt modelId="{798E365C-770D-48F9-987B-D37F570C8F1F}" type="pres">
      <dgm:prSet presAssocID="{CD2197A4-4BEE-4A86-871A-4DABFEE16253}" presName="node" presStyleLbl="node1" presStyleIdx="3" presStyleCnt="4" custScaleX="12860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1518D3-29BE-4537-A3E7-D3300885B754}" type="pres">
      <dgm:prSet presAssocID="{CD2197A4-4BEE-4A86-871A-4DABFEE16253}" presName="dummy" presStyleCnt="0"/>
      <dgm:spPr/>
    </dgm:pt>
    <dgm:pt modelId="{34783BF7-1D41-4583-80E1-CBBEF62D6EA2}" type="pres">
      <dgm:prSet presAssocID="{5A6FE706-AF02-427F-AE50-FAEEBA0BD6D3}" presName="sibTrans" presStyleLbl="sibTrans2D1" presStyleIdx="3" presStyleCnt="4" custLinFactNeighborX="-3748" custLinFactNeighborY="1113"/>
      <dgm:spPr/>
      <dgm:t>
        <a:bodyPr/>
        <a:lstStyle/>
        <a:p>
          <a:endParaRPr lang="en-US"/>
        </a:p>
      </dgm:t>
    </dgm:pt>
  </dgm:ptLst>
  <dgm:cxnLst>
    <dgm:cxn modelId="{128A5DEB-24D3-455A-94D1-743B855F770D}" type="presOf" srcId="{5A6FE706-AF02-427F-AE50-FAEEBA0BD6D3}" destId="{34783BF7-1D41-4583-80E1-CBBEF62D6EA2}" srcOrd="0" destOrd="0" presId="urn:microsoft.com/office/officeart/2005/8/layout/radial6"/>
    <dgm:cxn modelId="{1591437C-FABB-4E04-9E78-76C75C979D30}" type="presOf" srcId="{97645471-7109-4124-8AF2-551F43E282A5}" destId="{FAC45CBB-A991-41B2-A234-F6DB9F9DC935}" srcOrd="0" destOrd="0" presId="urn:microsoft.com/office/officeart/2005/8/layout/radial6"/>
    <dgm:cxn modelId="{27C3782F-86A1-40F3-8A3A-760E0D860DEA}" srcId="{31FEF0E8-6049-43D2-98E5-9BA851237537}" destId="{91F4743A-40FE-4DCF-8554-BB02DD70EC40}" srcOrd="1" destOrd="0" parTransId="{1210E854-F0FD-479A-AB6B-4FB2657D0014}" sibTransId="{BAAFA75D-BA60-4853-8888-B5B7984895D4}"/>
    <dgm:cxn modelId="{6D81F418-E46A-4F47-AEDC-A2427A621445}" type="presOf" srcId="{BAAFA75D-BA60-4853-8888-B5B7984895D4}" destId="{8A8D5758-46A2-46BF-A46D-D88E043DC8EE}" srcOrd="0" destOrd="0" presId="urn:microsoft.com/office/officeart/2005/8/layout/radial6"/>
    <dgm:cxn modelId="{4D14AECD-9048-45B1-A079-539890342ED2}" srcId="{43A362F5-DE90-474E-B5F0-F2FC9B8A5F6B}" destId="{31FEF0E8-6049-43D2-98E5-9BA851237537}" srcOrd="0" destOrd="0" parTransId="{2B6E43D3-FB74-42FF-87DA-A6EE364D457B}" sibTransId="{FD286472-3868-4780-83E1-663223B2089E}"/>
    <dgm:cxn modelId="{E3D464B1-E4D4-46FB-B657-7BF044FC1E28}" type="presOf" srcId="{CD2197A4-4BEE-4A86-871A-4DABFEE16253}" destId="{798E365C-770D-48F9-987B-D37F570C8F1F}" srcOrd="0" destOrd="0" presId="urn:microsoft.com/office/officeart/2005/8/layout/radial6"/>
    <dgm:cxn modelId="{993535E2-666E-4208-9340-057077DFED88}" type="presOf" srcId="{704CA34B-4437-45C7-8692-27A698FCFEA7}" destId="{1B63D7BB-FA63-4625-A923-55FE6C0BF74B}" srcOrd="0" destOrd="0" presId="urn:microsoft.com/office/officeart/2005/8/layout/radial6"/>
    <dgm:cxn modelId="{A9972158-D7BB-499A-A723-A5F194907492}" srcId="{31FEF0E8-6049-43D2-98E5-9BA851237537}" destId="{CD2197A4-4BEE-4A86-871A-4DABFEE16253}" srcOrd="3" destOrd="0" parTransId="{2D161815-D22B-44C7-94E1-AA8A19A6AC34}" sibTransId="{5A6FE706-AF02-427F-AE50-FAEEBA0BD6D3}"/>
    <dgm:cxn modelId="{2920B6CE-209D-4289-87EF-068A6C80CDEB}" type="presOf" srcId="{43A362F5-DE90-474E-B5F0-F2FC9B8A5F6B}" destId="{E84757FC-CE27-41ED-8E73-DC428AE2D882}" srcOrd="0" destOrd="0" presId="urn:microsoft.com/office/officeart/2005/8/layout/radial6"/>
    <dgm:cxn modelId="{F20BF77A-BD76-4BC9-BE86-764FDD2F1C83}" type="presOf" srcId="{7EA3F082-79AF-46F0-8CAB-0327BC338C03}" destId="{9C1FF57B-BC0F-4C23-AE2A-662A98F4F048}" srcOrd="0" destOrd="0" presId="urn:microsoft.com/office/officeart/2005/8/layout/radial6"/>
    <dgm:cxn modelId="{502FA162-A5D4-419B-ADDF-FFC933C46530}" srcId="{31FEF0E8-6049-43D2-98E5-9BA851237537}" destId="{704CA34B-4437-45C7-8692-27A698FCFEA7}" srcOrd="2" destOrd="0" parTransId="{84C462F8-7996-476B-9189-AF0635222F21}" sibTransId="{E07331E0-2E68-41EC-9080-377FFCA961D8}"/>
    <dgm:cxn modelId="{2158CF6D-F528-4A4E-B32E-6656BF68134B}" type="presOf" srcId="{91F4743A-40FE-4DCF-8554-BB02DD70EC40}" destId="{2A0E3E6C-E0D4-4023-AEFE-69F2058203C3}" srcOrd="0" destOrd="0" presId="urn:microsoft.com/office/officeart/2005/8/layout/radial6"/>
    <dgm:cxn modelId="{7F549124-D89A-4B8D-BCCA-AD577B643889}" srcId="{31FEF0E8-6049-43D2-98E5-9BA851237537}" destId="{7EA3F082-79AF-46F0-8CAB-0327BC338C03}" srcOrd="0" destOrd="0" parTransId="{C44B7F89-7B0E-4C03-9AB9-A724086A9D4E}" sibTransId="{97645471-7109-4124-8AF2-551F43E282A5}"/>
    <dgm:cxn modelId="{380BE745-5A8D-4476-96AF-7789F67929A4}" type="presOf" srcId="{E07331E0-2E68-41EC-9080-377FFCA961D8}" destId="{CCADA620-E0EE-420A-846B-CEC939824447}" srcOrd="0" destOrd="0" presId="urn:microsoft.com/office/officeart/2005/8/layout/radial6"/>
    <dgm:cxn modelId="{4EF298F7-E5B5-4217-8C99-DD3BB18C8C17}" type="presOf" srcId="{31FEF0E8-6049-43D2-98E5-9BA851237537}" destId="{BEE88516-FE43-4A06-9CD7-DD96B0C2263B}" srcOrd="0" destOrd="0" presId="urn:microsoft.com/office/officeart/2005/8/layout/radial6"/>
    <dgm:cxn modelId="{6DC6A35B-B87C-4496-ADDD-2BB29C108EB8}" type="presParOf" srcId="{E84757FC-CE27-41ED-8E73-DC428AE2D882}" destId="{BEE88516-FE43-4A06-9CD7-DD96B0C2263B}" srcOrd="0" destOrd="0" presId="urn:microsoft.com/office/officeart/2005/8/layout/radial6"/>
    <dgm:cxn modelId="{EF406010-F9E2-43C1-9644-16732B7DD237}" type="presParOf" srcId="{E84757FC-CE27-41ED-8E73-DC428AE2D882}" destId="{9C1FF57B-BC0F-4C23-AE2A-662A98F4F048}" srcOrd="1" destOrd="0" presId="urn:microsoft.com/office/officeart/2005/8/layout/radial6"/>
    <dgm:cxn modelId="{3BFBB1CD-BA99-44A7-BFA4-A26C20C5CF9F}" type="presParOf" srcId="{E84757FC-CE27-41ED-8E73-DC428AE2D882}" destId="{503535CC-7447-4A59-9171-287BCDBDFDA8}" srcOrd="2" destOrd="0" presId="urn:microsoft.com/office/officeart/2005/8/layout/radial6"/>
    <dgm:cxn modelId="{4F8EB9B6-85D8-487B-8A9D-27517160CE05}" type="presParOf" srcId="{E84757FC-CE27-41ED-8E73-DC428AE2D882}" destId="{FAC45CBB-A991-41B2-A234-F6DB9F9DC935}" srcOrd="3" destOrd="0" presId="urn:microsoft.com/office/officeart/2005/8/layout/radial6"/>
    <dgm:cxn modelId="{5D69684E-D68C-4FC7-9A11-BA60DC3AF33B}" type="presParOf" srcId="{E84757FC-CE27-41ED-8E73-DC428AE2D882}" destId="{2A0E3E6C-E0D4-4023-AEFE-69F2058203C3}" srcOrd="4" destOrd="0" presId="urn:microsoft.com/office/officeart/2005/8/layout/radial6"/>
    <dgm:cxn modelId="{1AA85C4B-E8A1-46AE-8788-C3A70A10BC64}" type="presParOf" srcId="{E84757FC-CE27-41ED-8E73-DC428AE2D882}" destId="{4C68CBA1-BEA6-4AF2-B37B-09E0134203F8}" srcOrd="5" destOrd="0" presId="urn:microsoft.com/office/officeart/2005/8/layout/radial6"/>
    <dgm:cxn modelId="{EA5B957D-7256-4F4E-9430-F926A1523B96}" type="presParOf" srcId="{E84757FC-CE27-41ED-8E73-DC428AE2D882}" destId="{8A8D5758-46A2-46BF-A46D-D88E043DC8EE}" srcOrd="6" destOrd="0" presId="urn:microsoft.com/office/officeart/2005/8/layout/radial6"/>
    <dgm:cxn modelId="{E36D4C09-E1D5-4E0C-B562-CC1F2A785052}" type="presParOf" srcId="{E84757FC-CE27-41ED-8E73-DC428AE2D882}" destId="{1B63D7BB-FA63-4625-A923-55FE6C0BF74B}" srcOrd="7" destOrd="0" presId="urn:microsoft.com/office/officeart/2005/8/layout/radial6"/>
    <dgm:cxn modelId="{3CD0A01E-BAD5-4202-B5BC-37F6AAB73199}" type="presParOf" srcId="{E84757FC-CE27-41ED-8E73-DC428AE2D882}" destId="{5EA520FA-41D4-4AF4-ACC0-FE4562D79CD5}" srcOrd="8" destOrd="0" presId="urn:microsoft.com/office/officeart/2005/8/layout/radial6"/>
    <dgm:cxn modelId="{988DE4A9-7551-46C3-B26E-B53A51679486}" type="presParOf" srcId="{E84757FC-CE27-41ED-8E73-DC428AE2D882}" destId="{CCADA620-E0EE-420A-846B-CEC939824447}" srcOrd="9" destOrd="0" presId="urn:microsoft.com/office/officeart/2005/8/layout/radial6"/>
    <dgm:cxn modelId="{72691ED1-D7FB-42D8-B0D8-4562BA966ECB}" type="presParOf" srcId="{E84757FC-CE27-41ED-8E73-DC428AE2D882}" destId="{798E365C-770D-48F9-987B-D37F570C8F1F}" srcOrd="10" destOrd="0" presId="urn:microsoft.com/office/officeart/2005/8/layout/radial6"/>
    <dgm:cxn modelId="{9CD64C77-F3D4-4628-8133-9A818FFDB361}" type="presParOf" srcId="{E84757FC-CE27-41ED-8E73-DC428AE2D882}" destId="{6A1518D3-29BE-4537-A3E7-D3300885B754}" srcOrd="11" destOrd="0" presId="urn:microsoft.com/office/officeart/2005/8/layout/radial6"/>
    <dgm:cxn modelId="{C4E76A95-C8C4-4CAF-A6E3-3C1281EB4C10}" type="presParOf" srcId="{E84757FC-CE27-41ED-8E73-DC428AE2D882}" destId="{34783BF7-1D41-4583-80E1-CBBEF62D6EA2}" srcOrd="12" destOrd="0" presId="urn:microsoft.com/office/officeart/2005/8/layout/radial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100044-F4F6-4010-AD5A-229B8983C8FC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425948C-9734-4C48-B27E-1327D9FA5380}">
      <dgm:prSet phldrT="[Text]" custT="1"/>
      <dgm:spPr/>
      <dgm:t>
        <a:bodyPr/>
        <a:lstStyle/>
        <a:p>
          <a:r>
            <a:rPr lang="fa-IR" sz="2000" b="1" dirty="0" smtClean="0">
              <a:solidFill>
                <a:srgbClr val="FFFF00"/>
              </a:solidFill>
            </a:rPr>
            <a:t>ویژگی </a:t>
          </a:r>
        </a:p>
        <a:p>
          <a:r>
            <a:rPr lang="fa-IR" sz="2000" b="1" dirty="0" smtClean="0">
              <a:solidFill>
                <a:srgbClr val="FFFF00"/>
              </a:solidFill>
            </a:rPr>
            <a:t>شخصی</a:t>
          </a:r>
          <a:endParaRPr lang="en-US" sz="2000" b="1" dirty="0">
            <a:solidFill>
              <a:srgbClr val="FFFF00"/>
            </a:solidFill>
          </a:endParaRPr>
        </a:p>
      </dgm:t>
    </dgm:pt>
    <dgm:pt modelId="{E70C3DCA-E415-45B5-8098-B8ED6965EC00}" type="parTrans" cxnId="{1BCB46BE-C4F7-47D6-8CB4-DF55F6543453}">
      <dgm:prSet/>
      <dgm:spPr/>
      <dgm:t>
        <a:bodyPr/>
        <a:lstStyle/>
        <a:p>
          <a:endParaRPr lang="en-US"/>
        </a:p>
      </dgm:t>
    </dgm:pt>
    <dgm:pt modelId="{8101CFB0-59AB-421B-A348-700B8039C099}" type="sibTrans" cxnId="{1BCB46BE-C4F7-47D6-8CB4-DF55F6543453}">
      <dgm:prSet/>
      <dgm:spPr/>
      <dgm:t>
        <a:bodyPr/>
        <a:lstStyle/>
        <a:p>
          <a:endParaRPr lang="en-US"/>
        </a:p>
      </dgm:t>
    </dgm:pt>
    <dgm:pt modelId="{C5ACA666-3C2B-4ED1-B53A-C3865C046721}">
      <dgm:prSet phldrT="[Text]"/>
      <dgm:spPr/>
      <dgm:t>
        <a:bodyPr/>
        <a:lstStyle/>
        <a:p>
          <a:pPr algn="r" rtl="1"/>
          <a:r>
            <a:rPr lang="fa-IR" dirty="0" smtClean="0"/>
            <a:t>منصف ،دارای ذهن باز ،هوشیار ، با اعتمادبه نفس</a:t>
          </a:r>
          <a:endParaRPr lang="en-US" dirty="0"/>
        </a:p>
      </dgm:t>
    </dgm:pt>
    <dgm:pt modelId="{E418610C-14CF-417C-BE2C-742DCC31D17B}" type="parTrans" cxnId="{63B31DC4-1C7C-437D-AA6B-ECD72A16971F}">
      <dgm:prSet/>
      <dgm:spPr/>
      <dgm:t>
        <a:bodyPr/>
        <a:lstStyle/>
        <a:p>
          <a:endParaRPr lang="en-US"/>
        </a:p>
      </dgm:t>
    </dgm:pt>
    <dgm:pt modelId="{2997AFAC-CCA5-4F32-926C-07DE9021744C}" type="sibTrans" cxnId="{63B31DC4-1C7C-437D-AA6B-ECD72A16971F}">
      <dgm:prSet/>
      <dgm:spPr/>
      <dgm:t>
        <a:bodyPr/>
        <a:lstStyle/>
        <a:p>
          <a:endParaRPr lang="en-US"/>
        </a:p>
      </dgm:t>
    </dgm:pt>
    <dgm:pt modelId="{9B82060E-5FE9-4E6B-836B-D756AD16C149}">
      <dgm:prSet phldrT="[Text]"/>
      <dgm:spPr/>
      <dgm:t>
        <a:bodyPr/>
        <a:lstStyle/>
        <a:p>
          <a:pPr algn="r" rtl="1"/>
          <a:r>
            <a:rPr lang="fa-IR" dirty="0" smtClean="0"/>
            <a:t>پیگیر ، صبور، قادر به تصمیم گیری قاطعانه</a:t>
          </a:r>
          <a:endParaRPr lang="en-US" dirty="0"/>
        </a:p>
      </dgm:t>
    </dgm:pt>
    <dgm:pt modelId="{D9FAAB6E-DE02-4456-A720-F03692D2177C}" type="parTrans" cxnId="{3B2A413F-3EA1-4276-94E5-C3C64B40898C}">
      <dgm:prSet/>
      <dgm:spPr/>
      <dgm:t>
        <a:bodyPr/>
        <a:lstStyle/>
        <a:p>
          <a:endParaRPr lang="en-US"/>
        </a:p>
      </dgm:t>
    </dgm:pt>
    <dgm:pt modelId="{BD3F3CD0-2E4B-4B01-8E7A-075959E00C7D}" type="sibTrans" cxnId="{3B2A413F-3EA1-4276-94E5-C3C64B40898C}">
      <dgm:prSet/>
      <dgm:spPr/>
      <dgm:t>
        <a:bodyPr/>
        <a:lstStyle/>
        <a:p>
          <a:endParaRPr lang="en-US"/>
        </a:p>
      </dgm:t>
    </dgm:pt>
    <dgm:pt modelId="{89C172AE-A892-4BCE-9471-B76B0C61502B}">
      <dgm:prSet phldrT="[Text]" custT="1"/>
      <dgm:spPr/>
      <dgm:t>
        <a:bodyPr/>
        <a:lstStyle/>
        <a:p>
          <a:r>
            <a:rPr lang="fa-IR" sz="2400" b="1" dirty="0" smtClean="0">
              <a:solidFill>
                <a:srgbClr val="FFFF00"/>
              </a:solidFill>
            </a:rPr>
            <a:t>تحصیلات</a:t>
          </a:r>
          <a:endParaRPr lang="en-US" sz="2400" b="1" dirty="0">
            <a:solidFill>
              <a:srgbClr val="FFFF00"/>
            </a:solidFill>
          </a:endParaRPr>
        </a:p>
      </dgm:t>
    </dgm:pt>
    <dgm:pt modelId="{962D98E1-9E61-48C3-AF5C-3970A6D60540}" type="parTrans" cxnId="{A9C518EC-07CD-44D4-9B40-28E36BFF9712}">
      <dgm:prSet/>
      <dgm:spPr/>
      <dgm:t>
        <a:bodyPr/>
        <a:lstStyle/>
        <a:p>
          <a:endParaRPr lang="en-US"/>
        </a:p>
      </dgm:t>
    </dgm:pt>
    <dgm:pt modelId="{564BEE0B-7CB5-4BFC-B084-83B942B0CB72}" type="sibTrans" cxnId="{A9C518EC-07CD-44D4-9B40-28E36BFF9712}">
      <dgm:prSet/>
      <dgm:spPr/>
      <dgm:t>
        <a:bodyPr/>
        <a:lstStyle/>
        <a:p>
          <a:endParaRPr lang="en-US"/>
        </a:p>
      </dgm:t>
    </dgm:pt>
    <dgm:pt modelId="{CEC017AA-B0F6-4757-AA03-6818B903E839}">
      <dgm:prSet phldrT="[Text]"/>
      <dgm:spPr/>
      <dgm:t>
        <a:bodyPr/>
        <a:lstStyle/>
        <a:p>
          <a:pPr algn="r" rtl="1"/>
          <a:r>
            <a:rPr lang="fa-IR" dirty="0" smtClean="0"/>
            <a:t>تحصیلات تکمیلی مرتبط با ممیزی</a:t>
          </a:r>
          <a:endParaRPr lang="en-US" dirty="0"/>
        </a:p>
      </dgm:t>
    </dgm:pt>
    <dgm:pt modelId="{A523E720-9145-44BC-ACC5-A87CA7A598AA}" type="parTrans" cxnId="{5C1FD816-403F-482F-904A-1D1D6E67EC20}">
      <dgm:prSet/>
      <dgm:spPr/>
      <dgm:t>
        <a:bodyPr/>
        <a:lstStyle/>
        <a:p>
          <a:endParaRPr lang="en-US"/>
        </a:p>
      </dgm:t>
    </dgm:pt>
    <dgm:pt modelId="{0D757438-CB5A-463D-8D0E-C193416F0B7E}" type="sibTrans" cxnId="{5C1FD816-403F-482F-904A-1D1D6E67EC20}">
      <dgm:prSet/>
      <dgm:spPr/>
      <dgm:t>
        <a:bodyPr/>
        <a:lstStyle/>
        <a:p>
          <a:endParaRPr lang="en-US"/>
        </a:p>
      </dgm:t>
    </dgm:pt>
    <dgm:pt modelId="{5A5DF49D-2C29-43D0-8E7C-90FEA15D6974}">
      <dgm:prSet phldrT="[Text]" phldr="1"/>
      <dgm:spPr/>
      <dgm:t>
        <a:bodyPr/>
        <a:lstStyle/>
        <a:p>
          <a:pPr algn="l"/>
          <a:endParaRPr lang="en-US"/>
        </a:p>
      </dgm:t>
    </dgm:pt>
    <dgm:pt modelId="{54761762-FC05-4953-A512-3CB98A27D2D6}" type="parTrans" cxnId="{D6629AFC-DF57-4640-99E4-33FE563E56DE}">
      <dgm:prSet/>
      <dgm:spPr/>
      <dgm:t>
        <a:bodyPr/>
        <a:lstStyle/>
        <a:p>
          <a:endParaRPr lang="en-US"/>
        </a:p>
      </dgm:t>
    </dgm:pt>
    <dgm:pt modelId="{B942C135-3442-4F0B-9253-12033C936AD4}" type="sibTrans" cxnId="{D6629AFC-DF57-4640-99E4-33FE563E56DE}">
      <dgm:prSet/>
      <dgm:spPr/>
      <dgm:t>
        <a:bodyPr/>
        <a:lstStyle/>
        <a:p>
          <a:endParaRPr lang="en-US"/>
        </a:p>
      </dgm:t>
    </dgm:pt>
    <dgm:pt modelId="{DA6747CB-74EF-4E1E-B82E-7BC30586122C}">
      <dgm:prSet phldrT="[Text]" custT="1"/>
      <dgm:spPr/>
      <dgm:t>
        <a:bodyPr/>
        <a:lstStyle/>
        <a:p>
          <a:r>
            <a:rPr lang="fa-IR" sz="2400" b="1" dirty="0" smtClean="0">
              <a:solidFill>
                <a:srgbClr val="FFFF00"/>
              </a:solidFill>
            </a:rPr>
            <a:t>دانش</a:t>
          </a:r>
          <a:endParaRPr lang="en-US" sz="2400" b="1" dirty="0">
            <a:solidFill>
              <a:srgbClr val="FFFF00"/>
            </a:solidFill>
          </a:endParaRPr>
        </a:p>
      </dgm:t>
    </dgm:pt>
    <dgm:pt modelId="{964C221E-1536-4BD6-BD58-02DA1054C2FF}" type="parTrans" cxnId="{3089223A-2BF4-458D-A33A-48E6F05BF5B3}">
      <dgm:prSet/>
      <dgm:spPr/>
      <dgm:t>
        <a:bodyPr/>
        <a:lstStyle/>
        <a:p>
          <a:endParaRPr lang="en-US"/>
        </a:p>
      </dgm:t>
    </dgm:pt>
    <dgm:pt modelId="{5C986306-E257-4A48-B0A1-2F50CD0B19E1}" type="sibTrans" cxnId="{3089223A-2BF4-458D-A33A-48E6F05BF5B3}">
      <dgm:prSet/>
      <dgm:spPr/>
      <dgm:t>
        <a:bodyPr/>
        <a:lstStyle/>
        <a:p>
          <a:endParaRPr lang="en-US"/>
        </a:p>
      </dgm:t>
    </dgm:pt>
    <dgm:pt modelId="{05BDC67E-ECDD-4B10-8365-361609E7391A}">
      <dgm:prSet phldrT="[Text]"/>
      <dgm:spPr/>
      <dgm:t>
        <a:bodyPr/>
        <a:lstStyle/>
        <a:p>
          <a:pPr algn="r" rtl="1"/>
          <a:r>
            <a:rPr lang="fa-IR" dirty="0" smtClean="0"/>
            <a:t>آگاه به سیستم مدیریت کیفیت ، اطلاعات فنی ،تکنیک های ممیزی</a:t>
          </a:r>
          <a:endParaRPr lang="en-US" dirty="0"/>
        </a:p>
      </dgm:t>
    </dgm:pt>
    <dgm:pt modelId="{94B35076-0D23-4F23-ADE6-85E3D4D70D5B}" type="parTrans" cxnId="{9E76A5DE-3BD8-4B2C-B087-78AD5F824F1B}">
      <dgm:prSet/>
      <dgm:spPr/>
      <dgm:t>
        <a:bodyPr/>
        <a:lstStyle/>
        <a:p>
          <a:endParaRPr lang="en-US"/>
        </a:p>
      </dgm:t>
    </dgm:pt>
    <dgm:pt modelId="{A7091C27-BDCD-4271-8B51-08996D4198CA}" type="sibTrans" cxnId="{9E76A5DE-3BD8-4B2C-B087-78AD5F824F1B}">
      <dgm:prSet/>
      <dgm:spPr/>
      <dgm:t>
        <a:bodyPr/>
        <a:lstStyle/>
        <a:p>
          <a:endParaRPr lang="en-US"/>
        </a:p>
      </dgm:t>
    </dgm:pt>
    <dgm:pt modelId="{B21FA96C-D3F3-4D92-99F9-FC3E9D6812E7}">
      <dgm:prSet phldrT="[Text]"/>
      <dgm:spPr/>
      <dgm:t>
        <a:bodyPr/>
        <a:lstStyle/>
        <a:p>
          <a:pPr algn="r" rtl="1"/>
          <a:r>
            <a:rPr lang="fa-IR" dirty="0" smtClean="0"/>
            <a:t>آگاه به موقعیت سازمانی ، الزامات قانونی</a:t>
          </a:r>
          <a:endParaRPr lang="en-US" dirty="0"/>
        </a:p>
      </dgm:t>
    </dgm:pt>
    <dgm:pt modelId="{DF9A3E6A-1B94-4355-9F83-6196E3FA4322}" type="parTrans" cxnId="{D1C99CEC-888B-40E4-BBA6-2CAB8DBDFE83}">
      <dgm:prSet/>
      <dgm:spPr/>
      <dgm:t>
        <a:bodyPr/>
        <a:lstStyle/>
        <a:p>
          <a:endParaRPr lang="en-US"/>
        </a:p>
      </dgm:t>
    </dgm:pt>
    <dgm:pt modelId="{64E90F8E-6705-47EA-842E-12DA2446B4D2}" type="sibTrans" cxnId="{D1C99CEC-888B-40E4-BBA6-2CAB8DBDFE83}">
      <dgm:prSet/>
      <dgm:spPr/>
      <dgm:t>
        <a:bodyPr/>
        <a:lstStyle/>
        <a:p>
          <a:endParaRPr lang="en-US"/>
        </a:p>
      </dgm:t>
    </dgm:pt>
    <dgm:pt modelId="{C1788EDC-95F0-43C4-B732-2D2C0EB944D9}" type="pres">
      <dgm:prSet presAssocID="{6F100044-F4F6-4010-AD5A-229B8983C8F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A4AB45-AC52-4DC5-9278-282FE30D1C0D}" type="pres">
      <dgm:prSet presAssocID="{1425948C-9734-4C48-B27E-1327D9FA5380}" presName="composite" presStyleCnt="0"/>
      <dgm:spPr/>
    </dgm:pt>
    <dgm:pt modelId="{52CF54B9-F841-4718-8EBF-CBCB2C54A562}" type="pres">
      <dgm:prSet presAssocID="{1425948C-9734-4C48-B27E-1327D9FA5380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079D83-1E82-4E35-B91A-1E8E716A7B34}" type="pres">
      <dgm:prSet presAssocID="{1425948C-9734-4C48-B27E-1327D9FA5380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5E7E46-168F-4462-AC27-ECF7F4FE0F28}" type="pres">
      <dgm:prSet presAssocID="{8101CFB0-59AB-421B-A348-700B8039C099}" presName="sp" presStyleCnt="0"/>
      <dgm:spPr/>
    </dgm:pt>
    <dgm:pt modelId="{4D01FBDE-82D1-4762-8D19-96DA8B03FA1D}" type="pres">
      <dgm:prSet presAssocID="{89C172AE-A892-4BCE-9471-B76B0C61502B}" presName="composite" presStyleCnt="0"/>
      <dgm:spPr/>
    </dgm:pt>
    <dgm:pt modelId="{30B0600C-2A69-49F3-B5FD-473A0AC6C6BA}" type="pres">
      <dgm:prSet presAssocID="{89C172AE-A892-4BCE-9471-B76B0C61502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1A529D-F322-41FF-9FDA-9AC48901E17D}" type="pres">
      <dgm:prSet presAssocID="{89C172AE-A892-4BCE-9471-B76B0C61502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FE922A-11F0-4080-9037-77C18C7E4C57}" type="pres">
      <dgm:prSet presAssocID="{564BEE0B-7CB5-4BFC-B084-83B942B0CB72}" presName="sp" presStyleCnt="0"/>
      <dgm:spPr/>
    </dgm:pt>
    <dgm:pt modelId="{485FC4A4-35FE-4CAA-908B-AEAC552E14C0}" type="pres">
      <dgm:prSet presAssocID="{DA6747CB-74EF-4E1E-B82E-7BC30586122C}" presName="composite" presStyleCnt="0"/>
      <dgm:spPr/>
    </dgm:pt>
    <dgm:pt modelId="{07AD3134-620B-4C72-BDD2-14DDD3A16033}" type="pres">
      <dgm:prSet presAssocID="{DA6747CB-74EF-4E1E-B82E-7BC30586122C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D95DA9-C04B-4398-B802-9D8737B8C8A6}" type="pres">
      <dgm:prSet presAssocID="{DA6747CB-74EF-4E1E-B82E-7BC30586122C}" presName="descendantText" presStyleLbl="alignAcc1" presStyleIdx="2" presStyleCnt="3" custLinFactNeighborX="136" custLinFactNeighborY="4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9C518EC-07CD-44D4-9B40-28E36BFF9712}" srcId="{6F100044-F4F6-4010-AD5A-229B8983C8FC}" destId="{89C172AE-A892-4BCE-9471-B76B0C61502B}" srcOrd="1" destOrd="0" parTransId="{962D98E1-9E61-48C3-AF5C-3970A6D60540}" sibTransId="{564BEE0B-7CB5-4BFC-B084-83B942B0CB72}"/>
    <dgm:cxn modelId="{A82C2B1D-D9C9-4450-B980-7C72F06F8CA3}" type="presOf" srcId="{6F100044-F4F6-4010-AD5A-229B8983C8FC}" destId="{C1788EDC-95F0-43C4-B732-2D2C0EB944D9}" srcOrd="0" destOrd="0" presId="urn:microsoft.com/office/officeart/2005/8/layout/chevron2"/>
    <dgm:cxn modelId="{63B31DC4-1C7C-437D-AA6B-ECD72A16971F}" srcId="{1425948C-9734-4C48-B27E-1327D9FA5380}" destId="{C5ACA666-3C2B-4ED1-B53A-C3865C046721}" srcOrd="0" destOrd="0" parTransId="{E418610C-14CF-417C-BE2C-742DCC31D17B}" sibTransId="{2997AFAC-CCA5-4F32-926C-07DE9021744C}"/>
    <dgm:cxn modelId="{66E2BCFF-9EEA-4DBF-954F-00DF78822FEE}" type="presOf" srcId="{1425948C-9734-4C48-B27E-1327D9FA5380}" destId="{52CF54B9-F841-4718-8EBF-CBCB2C54A562}" srcOrd="0" destOrd="0" presId="urn:microsoft.com/office/officeart/2005/8/layout/chevron2"/>
    <dgm:cxn modelId="{D6AB91FD-68C8-4B55-BEB7-47540611F1A6}" type="presOf" srcId="{C5ACA666-3C2B-4ED1-B53A-C3865C046721}" destId="{67079D83-1E82-4E35-B91A-1E8E716A7B34}" srcOrd="0" destOrd="0" presId="urn:microsoft.com/office/officeart/2005/8/layout/chevron2"/>
    <dgm:cxn modelId="{9E76A5DE-3BD8-4B2C-B087-78AD5F824F1B}" srcId="{DA6747CB-74EF-4E1E-B82E-7BC30586122C}" destId="{05BDC67E-ECDD-4B10-8365-361609E7391A}" srcOrd="0" destOrd="0" parTransId="{94B35076-0D23-4F23-ADE6-85E3D4D70D5B}" sibTransId="{A7091C27-BDCD-4271-8B51-08996D4198CA}"/>
    <dgm:cxn modelId="{7AEDEF32-3834-425C-83EF-2166C1A407B4}" type="presOf" srcId="{B21FA96C-D3F3-4D92-99F9-FC3E9D6812E7}" destId="{CFD95DA9-C04B-4398-B802-9D8737B8C8A6}" srcOrd="0" destOrd="1" presId="urn:microsoft.com/office/officeart/2005/8/layout/chevron2"/>
    <dgm:cxn modelId="{D6629AFC-DF57-4640-99E4-33FE563E56DE}" srcId="{89C172AE-A892-4BCE-9471-B76B0C61502B}" destId="{5A5DF49D-2C29-43D0-8E7C-90FEA15D6974}" srcOrd="1" destOrd="0" parTransId="{54761762-FC05-4953-A512-3CB98A27D2D6}" sibTransId="{B942C135-3442-4F0B-9253-12033C936AD4}"/>
    <dgm:cxn modelId="{1BCB46BE-C4F7-47D6-8CB4-DF55F6543453}" srcId="{6F100044-F4F6-4010-AD5A-229B8983C8FC}" destId="{1425948C-9734-4C48-B27E-1327D9FA5380}" srcOrd="0" destOrd="0" parTransId="{E70C3DCA-E415-45B5-8098-B8ED6965EC00}" sibTransId="{8101CFB0-59AB-421B-A348-700B8039C099}"/>
    <dgm:cxn modelId="{9AD95E05-1626-4217-984D-974CDE6E554B}" type="presOf" srcId="{9B82060E-5FE9-4E6B-836B-D756AD16C149}" destId="{67079D83-1E82-4E35-B91A-1E8E716A7B34}" srcOrd="0" destOrd="1" presId="urn:microsoft.com/office/officeart/2005/8/layout/chevron2"/>
    <dgm:cxn modelId="{91A14E82-491D-4E85-8A24-75C4A3D6FD6B}" type="presOf" srcId="{DA6747CB-74EF-4E1E-B82E-7BC30586122C}" destId="{07AD3134-620B-4C72-BDD2-14DDD3A16033}" srcOrd="0" destOrd="0" presId="urn:microsoft.com/office/officeart/2005/8/layout/chevron2"/>
    <dgm:cxn modelId="{5ECDCD23-9C8B-4FD5-B21E-1B3E345B643D}" type="presOf" srcId="{5A5DF49D-2C29-43D0-8E7C-90FEA15D6974}" destId="{8A1A529D-F322-41FF-9FDA-9AC48901E17D}" srcOrd="0" destOrd="1" presId="urn:microsoft.com/office/officeart/2005/8/layout/chevron2"/>
    <dgm:cxn modelId="{33B7D8BE-B7D9-4D67-8038-FD5F9A0EF655}" type="presOf" srcId="{CEC017AA-B0F6-4757-AA03-6818B903E839}" destId="{8A1A529D-F322-41FF-9FDA-9AC48901E17D}" srcOrd="0" destOrd="0" presId="urn:microsoft.com/office/officeart/2005/8/layout/chevron2"/>
    <dgm:cxn modelId="{3089223A-2BF4-458D-A33A-48E6F05BF5B3}" srcId="{6F100044-F4F6-4010-AD5A-229B8983C8FC}" destId="{DA6747CB-74EF-4E1E-B82E-7BC30586122C}" srcOrd="2" destOrd="0" parTransId="{964C221E-1536-4BD6-BD58-02DA1054C2FF}" sibTransId="{5C986306-E257-4A48-B0A1-2F50CD0B19E1}"/>
    <dgm:cxn modelId="{D1C99CEC-888B-40E4-BBA6-2CAB8DBDFE83}" srcId="{DA6747CB-74EF-4E1E-B82E-7BC30586122C}" destId="{B21FA96C-D3F3-4D92-99F9-FC3E9D6812E7}" srcOrd="1" destOrd="0" parTransId="{DF9A3E6A-1B94-4355-9F83-6196E3FA4322}" sibTransId="{64E90F8E-6705-47EA-842E-12DA2446B4D2}"/>
    <dgm:cxn modelId="{D66222C5-A367-4E2E-BF86-0A00DDF467AB}" type="presOf" srcId="{05BDC67E-ECDD-4B10-8365-361609E7391A}" destId="{CFD95DA9-C04B-4398-B802-9D8737B8C8A6}" srcOrd="0" destOrd="0" presId="urn:microsoft.com/office/officeart/2005/8/layout/chevron2"/>
    <dgm:cxn modelId="{5C1FD816-403F-482F-904A-1D1D6E67EC20}" srcId="{89C172AE-A892-4BCE-9471-B76B0C61502B}" destId="{CEC017AA-B0F6-4757-AA03-6818B903E839}" srcOrd="0" destOrd="0" parTransId="{A523E720-9145-44BC-ACC5-A87CA7A598AA}" sibTransId="{0D757438-CB5A-463D-8D0E-C193416F0B7E}"/>
    <dgm:cxn modelId="{00489CD3-C1C4-40B1-98A4-C6BEB1B9D4A3}" type="presOf" srcId="{89C172AE-A892-4BCE-9471-B76B0C61502B}" destId="{30B0600C-2A69-49F3-B5FD-473A0AC6C6BA}" srcOrd="0" destOrd="0" presId="urn:microsoft.com/office/officeart/2005/8/layout/chevron2"/>
    <dgm:cxn modelId="{3B2A413F-3EA1-4276-94E5-C3C64B40898C}" srcId="{1425948C-9734-4C48-B27E-1327D9FA5380}" destId="{9B82060E-5FE9-4E6B-836B-D756AD16C149}" srcOrd="1" destOrd="0" parTransId="{D9FAAB6E-DE02-4456-A720-F03692D2177C}" sibTransId="{BD3F3CD0-2E4B-4B01-8E7A-075959E00C7D}"/>
    <dgm:cxn modelId="{354D0BF2-3026-4FAC-BBB8-8CAA19A478FB}" type="presParOf" srcId="{C1788EDC-95F0-43C4-B732-2D2C0EB944D9}" destId="{35A4AB45-AC52-4DC5-9278-282FE30D1C0D}" srcOrd="0" destOrd="0" presId="urn:microsoft.com/office/officeart/2005/8/layout/chevron2"/>
    <dgm:cxn modelId="{6067FED1-89A3-420A-AC57-477745923A58}" type="presParOf" srcId="{35A4AB45-AC52-4DC5-9278-282FE30D1C0D}" destId="{52CF54B9-F841-4718-8EBF-CBCB2C54A562}" srcOrd="0" destOrd="0" presId="urn:microsoft.com/office/officeart/2005/8/layout/chevron2"/>
    <dgm:cxn modelId="{F564306D-8186-4F0F-B6D8-935430BF9883}" type="presParOf" srcId="{35A4AB45-AC52-4DC5-9278-282FE30D1C0D}" destId="{67079D83-1E82-4E35-B91A-1E8E716A7B34}" srcOrd="1" destOrd="0" presId="urn:microsoft.com/office/officeart/2005/8/layout/chevron2"/>
    <dgm:cxn modelId="{83540B0D-85FA-4B98-B727-962792096771}" type="presParOf" srcId="{C1788EDC-95F0-43C4-B732-2D2C0EB944D9}" destId="{B05E7E46-168F-4462-AC27-ECF7F4FE0F28}" srcOrd="1" destOrd="0" presId="urn:microsoft.com/office/officeart/2005/8/layout/chevron2"/>
    <dgm:cxn modelId="{BFC0A36B-D07B-4A1D-8E07-4F0BD6328536}" type="presParOf" srcId="{C1788EDC-95F0-43C4-B732-2D2C0EB944D9}" destId="{4D01FBDE-82D1-4762-8D19-96DA8B03FA1D}" srcOrd="2" destOrd="0" presId="urn:microsoft.com/office/officeart/2005/8/layout/chevron2"/>
    <dgm:cxn modelId="{26EE1578-AD71-4042-9816-5C06AA92E910}" type="presParOf" srcId="{4D01FBDE-82D1-4762-8D19-96DA8B03FA1D}" destId="{30B0600C-2A69-49F3-B5FD-473A0AC6C6BA}" srcOrd="0" destOrd="0" presId="urn:microsoft.com/office/officeart/2005/8/layout/chevron2"/>
    <dgm:cxn modelId="{C531DE42-F2BA-43D2-8F69-16DACA649C91}" type="presParOf" srcId="{4D01FBDE-82D1-4762-8D19-96DA8B03FA1D}" destId="{8A1A529D-F322-41FF-9FDA-9AC48901E17D}" srcOrd="1" destOrd="0" presId="urn:microsoft.com/office/officeart/2005/8/layout/chevron2"/>
    <dgm:cxn modelId="{F840C263-5389-4471-A0A8-F616839928FC}" type="presParOf" srcId="{C1788EDC-95F0-43C4-B732-2D2C0EB944D9}" destId="{F1FE922A-11F0-4080-9037-77C18C7E4C57}" srcOrd="3" destOrd="0" presId="urn:microsoft.com/office/officeart/2005/8/layout/chevron2"/>
    <dgm:cxn modelId="{81BEB641-0D82-4A75-91E9-B42FC94B303E}" type="presParOf" srcId="{C1788EDC-95F0-43C4-B732-2D2C0EB944D9}" destId="{485FC4A4-35FE-4CAA-908B-AEAC552E14C0}" srcOrd="4" destOrd="0" presId="urn:microsoft.com/office/officeart/2005/8/layout/chevron2"/>
    <dgm:cxn modelId="{21FCE2AF-2B57-4BEA-9867-300B93E6AAE5}" type="presParOf" srcId="{485FC4A4-35FE-4CAA-908B-AEAC552E14C0}" destId="{07AD3134-620B-4C72-BDD2-14DDD3A16033}" srcOrd="0" destOrd="0" presId="urn:microsoft.com/office/officeart/2005/8/layout/chevron2"/>
    <dgm:cxn modelId="{25F01CB0-2DB1-40E2-ACF9-CF3956B73B60}" type="presParOf" srcId="{485FC4A4-35FE-4CAA-908B-AEAC552E14C0}" destId="{CFD95DA9-C04B-4398-B802-9D8737B8C8A6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100044-F4F6-4010-AD5A-229B8983C8FC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425948C-9734-4C48-B27E-1327D9FA5380}">
      <dgm:prSet phldrT="[Text]" custT="1"/>
      <dgm:spPr/>
      <dgm:t>
        <a:bodyPr/>
        <a:lstStyle/>
        <a:p>
          <a:r>
            <a:rPr lang="fa-IR" sz="2000" b="1" dirty="0" smtClean="0">
              <a:solidFill>
                <a:srgbClr val="FFFF00"/>
              </a:solidFill>
            </a:rPr>
            <a:t>تجربه </a:t>
          </a:r>
        </a:p>
        <a:p>
          <a:r>
            <a:rPr lang="fa-IR" sz="2000" b="1" dirty="0" smtClean="0">
              <a:solidFill>
                <a:srgbClr val="FFFF00"/>
              </a:solidFill>
            </a:rPr>
            <a:t>کاری</a:t>
          </a:r>
          <a:endParaRPr lang="en-US" sz="2000" b="1" dirty="0">
            <a:solidFill>
              <a:srgbClr val="FFFF00"/>
            </a:solidFill>
          </a:endParaRPr>
        </a:p>
      </dgm:t>
    </dgm:pt>
    <dgm:pt modelId="{E70C3DCA-E415-45B5-8098-B8ED6965EC00}" type="parTrans" cxnId="{1BCB46BE-C4F7-47D6-8CB4-DF55F6543453}">
      <dgm:prSet/>
      <dgm:spPr/>
      <dgm:t>
        <a:bodyPr/>
        <a:lstStyle/>
        <a:p>
          <a:endParaRPr lang="en-US"/>
        </a:p>
      </dgm:t>
    </dgm:pt>
    <dgm:pt modelId="{8101CFB0-59AB-421B-A348-700B8039C099}" type="sibTrans" cxnId="{1BCB46BE-C4F7-47D6-8CB4-DF55F6543453}">
      <dgm:prSet/>
      <dgm:spPr/>
      <dgm:t>
        <a:bodyPr/>
        <a:lstStyle/>
        <a:p>
          <a:endParaRPr lang="en-US"/>
        </a:p>
      </dgm:t>
    </dgm:pt>
    <dgm:pt modelId="{C5ACA666-3C2B-4ED1-B53A-C3865C046721}">
      <dgm:prSet phldrT="[Text]"/>
      <dgm:spPr/>
      <dgm:t>
        <a:bodyPr/>
        <a:lstStyle/>
        <a:p>
          <a:pPr algn="r" rtl="1"/>
          <a:r>
            <a:rPr lang="fa-IR" dirty="0" smtClean="0"/>
            <a:t>تجربه کار در سیستم مدیریت کیفیت ،فنی و مدیریتی در آزمایشگاه</a:t>
          </a:r>
          <a:endParaRPr lang="en-US" dirty="0"/>
        </a:p>
      </dgm:t>
    </dgm:pt>
    <dgm:pt modelId="{E418610C-14CF-417C-BE2C-742DCC31D17B}" type="parTrans" cxnId="{63B31DC4-1C7C-437D-AA6B-ECD72A16971F}">
      <dgm:prSet/>
      <dgm:spPr/>
      <dgm:t>
        <a:bodyPr/>
        <a:lstStyle/>
        <a:p>
          <a:endParaRPr lang="en-US"/>
        </a:p>
      </dgm:t>
    </dgm:pt>
    <dgm:pt modelId="{2997AFAC-CCA5-4F32-926C-07DE9021744C}" type="sibTrans" cxnId="{63B31DC4-1C7C-437D-AA6B-ECD72A16971F}">
      <dgm:prSet/>
      <dgm:spPr/>
      <dgm:t>
        <a:bodyPr/>
        <a:lstStyle/>
        <a:p>
          <a:endParaRPr lang="en-US"/>
        </a:p>
      </dgm:t>
    </dgm:pt>
    <dgm:pt modelId="{9B82060E-5FE9-4E6B-836B-D756AD16C149}">
      <dgm:prSet phldrT="[Text]"/>
      <dgm:spPr/>
      <dgm:t>
        <a:bodyPr/>
        <a:lstStyle/>
        <a:p>
          <a:pPr algn="r" rtl="1"/>
          <a:r>
            <a:rPr lang="fa-IR" dirty="0" smtClean="0"/>
            <a:t>تجربه ممیزی</a:t>
          </a:r>
          <a:endParaRPr lang="en-US" dirty="0"/>
        </a:p>
      </dgm:t>
    </dgm:pt>
    <dgm:pt modelId="{D9FAAB6E-DE02-4456-A720-F03692D2177C}" type="parTrans" cxnId="{3B2A413F-3EA1-4276-94E5-C3C64B40898C}">
      <dgm:prSet/>
      <dgm:spPr/>
      <dgm:t>
        <a:bodyPr/>
        <a:lstStyle/>
        <a:p>
          <a:endParaRPr lang="en-US"/>
        </a:p>
      </dgm:t>
    </dgm:pt>
    <dgm:pt modelId="{BD3F3CD0-2E4B-4B01-8E7A-075959E00C7D}" type="sibTrans" cxnId="{3B2A413F-3EA1-4276-94E5-C3C64B40898C}">
      <dgm:prSet/>
      <dgm:spPr/>
      <dgm:t>
        <a:bodyPr/>
        <a:lstStyle/>
        <a:p>
          <a:endParaRPr lang="en-US"/>
        </a:p>
      </dgm:t>
    </dgm:pt>
    <dgm:pt modelId="{C1788EDC-95F0-43C4-B732-2D2C0EB944D9}" type="pres">
      <dgm:prSet presAssocID="{6F100044-F4F6-4010-AD5A-229B8983C8FC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5A4AB45-AC52-4DC5-9278-282FE30D1C0D}" type="pres">
      <dgm:prSet presAssocID="{1425948C-9734-4C48-B27E-1327D9FA5380}" presName="composite" presStyleCnt="0"/>
      <dgm:spPr/>
    </dgm:pt>
    <dgm:pt modelId="{52CF54B9-F841-4718-8EBF-CBCB2C54A562}" type="pres">
      <dgm:prSet presAssocID="{1425948C-9734-4C48-B27E-1327D9FA5380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079D83-1E82-4E35-B91A-1E8E716A7B34}" type="pres">
      <dgm:prSet presAssocID="{1425948C-9734-4C48-B27E-1327D9FA5380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96E2F80-BE31-4EEC-B916-15D8E9C97ECD}" type="presOf" srcId="{6F100044-F4F6-4010-AD5A-229B8983C8FC}" destId="{C1788EDC-95F0-43C4-B732-2D2C0EB944D9}" srcOrd="0" destOrd="0" presId="urn:microsoft.com/office/officeart/2005/8/layout/chevron2"/>
    <dgm:cxn modelId="{1BCB46BE-C4F7-47D6-8CB4-DF55F6543453}" srcId="{6F100044-F4F6-4010-AD5A-229B8983C8FC}" destId="{1425948C-9734-4C48-B27E-1327D9FA5380}" srcOrd="0" destOrd="0" parTransId="{E70C3DCA-E415-45B5-8098-B8ED6965EC00}" sibTransId="{8101CFB0-59AB-421B-A348-700B8039C099}"/>
    <dgm:cxn modelId="{2469A5DF-F806-4F94-9AFE-4B1BB6D79D71}" type="presOf" srcId="{C5ACA666-3C2B-4ED1-B53A-C3865C046721}" destId="{67079D83-1E82-4E35-B91A-1E8E716A7B34}" srcOrd="0" destOrd="0" presId="urn:microsoft.com/office/officeart/2005/8/layout/chevron2"/>
    <dgm:cxn modelId="{63B31DC4-1C7C-437D-AA6B-ECD72A16971F}" srcId="{1425948C-9734-4C48-B27E-1327D9FA5380}" destId="{C5ACA666-3C2B-4ED1-B53A-C3865C046721}" srcOrd="0" destOrd="0" parTransId="{E418610C-14CF-417C-BE2C-742DCC31D17B}" sibTransId="{2997AFAC-CCA5-4F32-926C-07DE9021744C}"/>
    <dgm:cxn modelId="{1833028E-46F7-4417-AE6D-5DEE669AE54C}" type="presOf" srcId="{9B82060E-5FE9-4E6B-836B-D756AD16C149}" destId="{67079D83-1E82-4E35-B91A-1E8E716A7B34}" srcOrd="0" destOrd="1" presId="urn:microsoft.com/office/officeart/2005/8/layout/chevron2"/>
    <dgm:cxn modelId="{55A7768C-0302-4A3F-9E20-E69EDA3448A0}" type="presOf" srcId="{1425948C-9734-4C48-B27E-1327D9FA5380}" destId="{52CF54B9-F841-4718-8EBF-CBCB2C54A562}" srcOrd="0" destOrd="0" presId="urn:microsoft.com/office/officeart/2005/8/layout/chevron2"/>
    <dgm:cxn modelId="{3B2A413F-3EA1-4276-94E5-C3C64B40898C}" srcId="{1425948C-9734-4C48-B27E-1327D9FA5380}" destId="{9B82060E-5FE9-4E6B-836B-D756AD16C149}" srcOrd="1" destOrd="0" parTransId="{D9FAAB6E-DE02-4456-A720-F03692D2177C}" sibTransId="{BD3F3CD0-2E4B-4B01-8E7A-075959E00C7D}"/>
    <dgm:cxn modelId="{05CCA874-7580-44E7-811D-66303009451A}" type="presParOf" srcId="{C1788EDC-95F0-43C4-B732-2D2C0EB944D9}" destId="{35A4AB45-AC52-4DC5-9278-282FE30D1C0D}" srcOrd="0" destOrd="0" presId="urn:microsoft.com/office/officeart/2005/8/layout/chevron2"/>
    <dgm:cxn modelId="{3BFC7CEF-3D04-4FB4-ADB1-5DEEC2C67669}" type="presParOf" srcId="{35A4AB45-AC52-4DC5-9278-282FE30D1C0D}" destId="{52CF54B9-F841-4718-8EBF-CBCB2C54A562}" srcOrd="0" destOrd="0" presId="urn:microsoft.com/office/officeart/2005/8/layout/chevron2"/>
    <dgm:cxn modelId="{68548106-0F61-453D-8155-908A1DF88422}" type="presParOf" srcId="{35A4AB45-AC52-4DC5-9278-282FE30D1C0D}" destId="{67079D83-1E82-4E35-B91A-1E8E716A7B34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5E73FB1-9626-4DA9-B517-352613E0930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DCA88ABD-78ED-4812-A6B0-38F5502D2AC9}">
      <dgm:prSet phldrT="[Text]"/>
      <dgm:spPr/>
      <dgm:t>
        <a:bodyPr/>
        <a:lstStyle/>
        <a:p>
          <a:r>
            <a:rPr lang="fa-IR" dirty="0" smtClean="0"/>
            <a:t>افتتاحیه</a:t>
          </a:r>
          <a:endParaRPr lang="en-US" dirty="0"/>
        </a:p>
      </dgm:t>
    </dgm:pt>
    <dgm:pt modelId="{AF92293D-8873-4ADF-A376-9510C0963C95}" type="parTrans" cxnId="{858C7539-58F3-44FC-873E-4A195E861E88}">
      <dgm:prSet/>
      <dgm:spPr/>
      <dgm:t>
        <a:bodyPr/>
        <a:lstStyle/>
        <a:p>
          <a:endParaRPr lang="en-US"/>
        </a:p>
      </dgm:t>
    </dgm:pt>
    <dgm:pt modelId="{746B4F09-BC31-414E-80D6-660CDCA4242B}" type="sibTrans" cxnId="{858C7539-58F3-44FC-873E-4A195E861E88}">
      <dgm:prSet/>
      <dgm:spPr/>
      <dgm:t>
        <a:bodyPr/>
        <a:lstStyle/>
        <a:p>
          <a:endParaRPr lang="en-US"/>
        </a:p>
      </dgm:t>
    </dgm:pt>
    <dgm:pt modelId="{70E2F39A-49FE-4DDE-922B-1762A6731093}">
      <dgm:prSet phldrT="[Text]"/>
      <dgm:spPr/>
      <dgm:t>
        <a:bodyPr/>
        <a:lstStyle/>
        <a:p>
          <a:r>
            <a:rPr lang="fa-IR" dirty="0" smtClean="0"/>
            <a:t>ممیزی</a:t>
          </a:r>
          <a:endParaRPr lang="en-US" dirty="0"/>
        </a:p>
      </dgm:t>
    </dgm:pt>
    <dgm:pt modelId="{3F4F01EE-86D2-45C9-B702-A0B67FFAAADD}" type="parTrans" cxnId="{FFE5F0E3-91A5-43F6-9379-128AC6F0C920}">
      <dgm:prSet/>
      <dgm:spPr/>
      <dgm:t>
        <a:bodyPr/>
        <a:lstStyle/>
        <a:p>
          <a:endParaRPr lang="en-US"/>
        </a:p>
      </dgm:t>
    </dgm:pt>
    <dgm:pt modelId="{6F830FE5-7CA4-4F36-B681-7943AD76E382}" type="sibTrans" cxnId="{FFE5F0E3-91A5-43F6-9379-128AC6F0C920}">
      <dgm:prSet/>
      <dgm:spPr/>
      <dgm:t>
        <a:bodyPr/>
        <a:lstStyle/>
        <a:p>
          <a:endParaRPr lang="en-US"/>
        </a:p>
      </dgm:t>
    </dgm:pt>
    <dgm:pt modelId="{18B72496-5262-410F-AB3F-666992AFD844}">
      <dgm:prSet phldrT="[Text]"/>
      <dgm:spPr/>
      <dgm:t>
        <a:bodyPr/>
        <a:lstStyle/>
        <a:p>
          <a:r>
            <a:rPr lang="fa-IR" dirty="0" smtClean="0"/>
            <a:t>اختتامیه</a:t>
          </a:r>
          <a:endParaRPr lang="en-US" dirty="0"/>
        </a:p>
      </dgm:t>
    </dgm:pt>
    <dgm:pt modelId="{96FCA122-DDDA-47F7-BB29-8B20EC993796}" type="parTrans" cxnId="{B9AB11CD-2924-4611-96A5-01CFB1CF5542}">
      <dgm:prSet/>
      <dgm:spPr/>
      <dgm:t>
        <a:bodyPr/>
        <a:lstStyle/>
        <a:p>
          <a:endParaRPr lang="en-US"/>
        </a:p>
      </dgm:t>
    </dgm:pt>
    <dgm:pt modelId="{D03CB9AA-357C-4217-ACE8-39DCD1694293}" type="sibTrans" cxnId="{B9AB11CD-2924-4611-96A5-01CFB1CF5542}">
      <dgm:prSet/>
      <dgm:spPr/>
      <dgm:t>
        <a:bodyPr/>
        <a:lstStyle/>
        <a:p>
          <a:endParaRPr lang="en-US"/>
        </a:p>
      </dgm:t>
    </dgm:pt>
    <dgm:pt modelId="{CA98A557-53AD-4AE8-8DA5-B4F7938540FF}" type="pres">
      <dgm:prSet presAssocID="{45E73FB1-9626-4DA9-B517-352613E09302}" presName="compositeShape" presStyleCnt="0">
        <dgm:presLayoutVars>
          <dgm:dir/>
          <dgm:resizeHandles/>
        </dgm:presLayoutVars>
      </dgm:prSet>
      <dgm:spPr/>
    </dgm:pt>
    <dgm:pt modelId="{03E74F69-30DB-444E-8CA6-DC3DCA623700}" type="pres">
      <dgm:prSet presAssocID="{45E73FB1-9626-4DA9-B517-352613E09302}" presName="pyramid" presStyleLbl="node1" presStyleIdx="0" presStyleCnt="1"/>
      <dgm:spPr/>
    </dgm:pt>
    <dgm:pt modelId="{BFA82A9A-115F-4E84-B7B5-0776A709AB05}" type="pres">
      <dgm:prSet presAssocID="{45E73FB1-9626-4DA9-B517-352613E09302}" presName="theList" presStyleCnt="0"/>
      <dgm:spPr/>
    </dgm:pt>
    <dgm:pt modelId="{DA69D92E-CDF6-4C51-A18D-1BB47BF2E0FA}" type="pres">
      <dgm:prSet presAssocID="{DCA88ABD-78ED-4812-A6B0-38F5502D2AC9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283D93-096F-48FF-B4DF-62C693F0B828}" type="pres">
      <dgm:prSet presAssocID="{DCA88ABD-78ED-4812-A6B0-38F5502D2AC9}" presName="aSpace" presStyleCnt="0"/>
      <dgm:spPr/>
    </dgm:pt>
    <dgm:pt modelId="{CA506647-B3E2-423F-91A8-E3291CBB592A}" type="pres">
      <dgm:prSet presAssocID="{70E2F39A-49FE-4DDE-922B-1762A6731093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2923E1-81AE-431A-BF23-DD41083CD8AB}" type="pres">
      <dgm:prSet presAssocID="{70E2F39A-49FE-4DDE-922B-1762A6731093}" presName="aSpace" presStyleCnt="0"/>
      <dgm:spPr/>
    </dgm:pt>
    <dgm:pt modelId="{F8400AF7-5CB2-4946-8B52-864415F2C7F2}" type="pres">
      <dgm:prSet presAssocID="{18B72496-5262-410F-AB3F-666992AFD844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F368FF-AC67-4199-A805-6E54FE95AB47}" type="pres">
      <dgm:prSet presAssocID="{18B72496-5262-410F-AB3F-666992AFD844}" presName="aSpace" presStyleCnt="0"/>
      <dgm:spPr/>
    </dgm:pt>
  </dgm:ptLst>
  <dgm:cxnLst>
    <dgm:cxn modelId="{C7E51742-52B6-4AEE-A48F-1AC3B1992ED6}" type="presOf" srcId="{DCA88ABD-78ED-4812-A6B0-38F5502D2AC9}" destId="{DA69D92E-CDF6-4C51-A18D-1BB47BF2E0FA}" srcOrd="0" destOrd="0" presId="urn:microsoft.com/office/officeart/2005/8/layout/pyramid2"/>
    <dgm:cxn modelId="{FFE5F0E3-91A5-43F6-9379-128AC6F0C920}" srcId="{45E73FB1-9626-4DA9-B517-352613E09302}" destId="{70E2F39A-49FE-4DDE-922B-1762A6731093}" srcOrd="1" destOrd="0" parTransId="{3F4F01EE-86D2-45C9-B702-A0B67FFAAADD}" sibTransId="{6F830FE5-7CA4-4F36-B681-7943AD76E382}"/>
    <dgm:cxn modelId="{D85A30D1-BF41-4F76-98D6-C938EC0D636F}" type="presOf" srcId="{45E73FB1-9626-4DA9-B517-352613E09302}" destId="{CA98A557-53AD-4AE8-8DA5-B4F7938540FF}" srcOrd="0" destOrd="0" presId="urn:microsoft.com/office/officeart/2005/8/layout/pyramid2"/>
    <dgm:cxn modelId="{B9AB11CD-2924-4611-96A5-01CFB1CF5542}" srcId="{45E73FB1-9626-4DA9-B517-352613E09302}" destId="{18B72496-5262-410F-AB3F-666992AFD844}" srcOrd="2" destOrd="0" parTransId="{96FCA122-DDDA-47F7-BB29-8B20EC993796}" sibTransId="{D03CB9AA-357C-4217-ACE8-39DCD1694293}"/>
    <dgm:cxn modelId="{858C7539-58F3-44FC-873E-4A195E861E88}" srcId="{45E73FB1-9626-4DA9-B517-352613E09302}" destId="{DCA88ABD-78ED-4812-A6B0-38F5502D2AC9}" srcOrd="0" destOrd="0" parTransId="{AF92293D-8873-4ADF-A376-9510C0963C95}" sibTransId="{746B4F09-BC31-414E-80D6-660CDCA4242B}"/>
    <dgm:cxn modelId="{2E1AFA9F-BD3D-4E9E-AAB6-3D4DE46FFB44}" type="presOf" srcId="{18B72496-5262-410F-AB3F-666992AFD844}" destId="{F8400AF7-5CB2-4946-8B52-864415F2C7F2}" srcOrd="0" destOrd="0" presId="urn:microsoft.com/office/officeart/2005/8/layout/pyramid2"/>
    <dgm:cxn modelId="{E2FCF5B5-7F1B-4BE9-8579-F6EEDA7022C5}" type="presOf" srcId="{70E2F39A-49FE-4DDE-922B-1762A6731093}" destId="{CA506647-B3E2-423F-91A8-E3291CBB592A}" srcOrd="0" destOrd="0" presId="urn:microsoft.com/office/officeart/2005/8/layout/pyramid2"/>
    <dgm:cxn modelId="{BAFE67CA-B57F-476C-B5B3-928F7F7AE1C8}" type="presParOf" srcId="{CA98A557-53AD-4AE8-8DA5-B4F7938540FF}" destId="{03E74F69-30DB-444E-8CA6-DC3DCA623700}" srcOrd="0" destOrd="0" presId="urn:microsoft.com/office/officeart/2005/8/layout/pyramid2"/>
    <dgm:cxn modelId="{CB8D6EA3-2EC5-43E0-8D2A-AAE05DF4F025}" type="presParOf" srcId="{CA98A557-53AD-4AE8-8DA5-B4F7938540FF}" destId="{BFA82A9A-115F-4E84-B7B5-0776A709AB05}" srcOrd="1" destOrd="0" presId="urn:microsoft.com/office/officeart/2005/8/layout/pyramid2"/>
    <dgm:cxn modelId="{290A4F2C-8285-4B73-8383-0A99936AE5B8}" type="presParOf" srcId="{BFA82A9A-115F-4E84-B7B5-0776A709AB05}" destId="{DA69D92E-CDF6-4C51-A18D-1BB47BF2E0FA}" srcOrd="0" destOrd="0" presId="urn:microsoft.com/office/officeart/2005/8/layout/pyramid2"/>
    <dgm:cxn modelId="{8AFCD651-0023-491E-A42E-5824B6966EF1}" type="presParOf" srcId="{BFA82A9A-115F-4E84-B7B5-0776A709AB05}" destId="{3E283D93-096F-48FF-B4DF-62C693F0B828}" srcOrd="1" destOrd="0" presId="urn:microsoft.com/office/officeart/2005/8/layout/pyramid2"/>
    <dgm:cxn modelId="{3ED80A5B-FA8B-469A-9429-078DBDC13296}" type="presParOf" srcId="{BFA82A9A-115F-4E84-B7B5-0776A709AB05}" destId="{CA506647-B3E2-423F-91A8-E3291CBB592A}" srcOrd="2" destOrd="0" presId="urn:microsoft.com/office/officeart/2005/8/layout/pyramid2"/>
    <dgm:cxn modelId="{D02A6AE8-8C15-4077-B0B8-32FA9585AFFD}" type="presParOf" srcId="{BFA82A9A-115F-4E84-B7B5-0776A709AB05}" destId="{2A2923E1-81AE-431A-BF23-DD41083CD8AB}" srcOrd="3" destOrd="0" presId="urn:microsoft.com/office/officeart/2005/8/layout/pyramid2"/>
    <dgm:cxn modelId="{D986F22D-A890-448E-B7F9-4BB2F217913A}" type="presParOf" srcId="{BFA82A9A-115F-4E84-B7B5-0776A709AB05}" destId="{F8400AF7-5CB2-4946-8B52-864415F2C7F2}" srcOrd="4" destOrd="0" presId="urn:microsoft.com/office/officeart/2005/8/layout/pyramid2"/>
    <dgm:cxn modelId="{71BC08A4-8AE3-47FC-AAD3-3ECC6663AD7B}" type="presParOf" srcId="{BFA82A9A-115F-4E84-B7B5-0776A709AB05}" destId="{E1F368FF-AC67-4199-A805-6E54FE95AB47}" srcOrd="5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4176D29-4F67-4962-888A-A669CCB73B41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D69BEB-B4B7-471A-92F2-EBDE8602D430}">
      <dgm:prSet phldrT="[Text]"/>
      <dgm:spPr/>
      <dgm:t>
        <a:bodyPr/>
        <a:lstStyle/>
        <a:p>
          <a:r>
            <a:rPr lang="fa-IR" b="1" dirty="0" smtClean="0">
              <a:solidFill>
                <a:srgbClr val="FF0000"/>
              </a:solidFill>
            </a:rPr>
            <a:t>در مميزی، سيستم و فرآيندها بررسی می گردند(نه کارکنان )</a:t>
          </a:r>
          <a:endParaRPr lang="en-US" b="1" dirty="0">
            <a:solidFill>
              <a:srgbClr val="FF0000"/>
            </a:solidFill>
          </a:endParaRPr>
        </a:p>
      </dgm:t>
    </dgm:pt>
    <dgm:pt modelId="{F8980B20-463F-4CDE-8A8E-D6C88B9F7204}" type="parTrans" cxnId="{D0FA0706-B31A-4EA1-9972-E42E90FE0243}">
      <dgm:prSet/>
      <dgm:spPr/>
      <dgm:t>
        <a:bodyPr/>
        <a:lstStyle/>
        <a:p>
          <a:endParaRPr lang="en-US"/>
        </a:p>
      </dgm:t>
    </dgm:pt>
    <dgm:pt modelId="{1F345CDD-7EF3-40F6-B3F2-9931224EF6DC}" type="sibTrans" cxnId="{D0FA0706-B31A-4EA1-9972-E42E90FE0243}">
      <dgm:prSet/>
      <dgm:spPr/>
      <dgm:t>
        <a:bodyPr/>
        <a:lstStyle/>
        <a:p>
          <a:endParaRPr lang="en-US"/>
        </a:p>
      </dgm:t>
    </dgm:pt>
    <dgm:pt modelId="{AA2504F0-06A6-4FBC-B0AB-65E01BB848CB}">
      <dgm:prSet phldrT="[Text]"/>
      <dgm:spPr/>
      <dgm:t>
        <a:bodyPr/>
        <a:lstStyle/>
        <a:p>
          <a:r>
            <a:rPr lang="fa-IR" b="1" dirty="0" smtClean="0">
              <a:solidFill>
                <a:srgbClr val="FF0000"/>
              </a:solidFill>
            </a:rPr>
            <a:t>تسلط مميز به الزامات مرجع مورد استفاده </a:t>
          </a:r>
          <a:endParaRPr lang="en-US" b="1" dirty="0">
            <a:solidFill>
              <a:srgbClr val="FF0000"/>
            </a:solidFill>
          </a:endParaRPr>
        </a:p>
      </dgm:t>
    </dgm:pt>
    <dgm:pt modelId="{720665D9-07DE-4562-9981-9FE19A31EE73}" type="parTrans" cxnId="{760FC435-62FC-46C2-8882-E08164012D8D}">
      <dgm:prSet/>
      <dgm:spPr/>
      <dgm:t>
        <a:bodyPr/>
        <a:lstStyle/>
        <a:p>
          <a:endParaRPr lang="en-US"/>
        </a:p>
      </dgm:t>
    </dgm:pt>
    <dgm:pt modelId="{66B0F5A2-2CCA-4E6E-8702-9E4F44F8E008}" type="sibTrans" cxnId="{760FC435-62FC-46C2-8882-E08164012D8D}">
      <dgm:prSet/>
      <dgm:spPr/>
      <dgm:t>
        <a:bodyPr/>
        <a:lstStyle/>
        <a:p>
          <a:endParaRPr lang="en-US"/>
        </a:p>
      </dgm:t>
    </dgm:pt>
    <dgm:pt modelId="{41803CD0-33F2-4C70-BF93-E889429604F2}" type="pres">
      <dgm:prSet presAssocID="{A4176D29-4F67-4962-888A-A669CCB73B41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B70CBD-32B9-47A7-A151-F3D5564AEC76}" type="pres">
      <dgm:prSet presAssocID="{A4176D29-4F67-4962-888A-A669CCB73B41}" presName="divider" presStyleLbl="fgShp" presStyleIdx="0" presStyleCnt="1"/>
      <dgm:spPr/>
    </dgm:pt>
    <dgm:pt modelId="{9B22E689-EC6C-4BE2-AB27-4E45C46A4F25}" type="pres">
      <dgm:prSet presAssocID="{06D69BEB-B4B7-471A-92F2-EBDE8602D430}" presName="downArrow" presStyleLbl="node1" presStyleIdx="0" presStyleCnt="2" custLinFactNeighborX="-17124" custLinFactNeighborY="789"/>
      <dgm:spPr>
        <a:solidFill>
          <a:srgbClr val="00B050"/>
        </a:solidFill>
      </dgm:spPr>
    </dgm:pt>
    <dgm:pt modelId="{A0DDCA6E-D1BB-478A-A83C-7C2D1088BFB7}" type="pres">
      <dgm:prSet presAssocID="{06D69BEB-B4B7-471A-92F2-EBDE8602D430}" presName="downArrowText" presStyleLbl="revTx" presStyleIdx="0" presStyleCnt="2" custScaleX="233194" custScaleY="1234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0B6AFF-4CB6-4176-8508-28D0DB141C10}" type="pres">
      <dgm:prSet presAssocID="{AA2504F0-06A6-4FBC-B0AB-65E01BB848CB}" presName="upArrow" presStyleLbl="node1" presStyleIdx="1" presStyleCnt="2"/>
      <dgm:spPr/>
    </dgm:pt>
    <dgm:pt modelId="{BDE65CB5-9E6F-4B04-8285-AC310E15FD3F}" type="pres">
      <dgm:prSet presAssocID="{AA2504F0-06A6-4FBC-B0AB-65E01BB848CB}" presName="upArrowText" presStyleLbl="revTx" presStyleIdx="1" presStyleCnt="2" custScaleX="1937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2DFFA0-B1CF-48A5-B216-2205A008549A}" type="presOf" srcId="{06D69BEB-B4B7-471A-92F2-EBDE8602D430}" destId="{A0DDCA6E-D1BB-478A-A83C-7C2D1088BFB7}" srcOrd="0" destOrd="0" presId="urn:microsoft.com/office/officeart/2005/8/layout/arrow3"/>
    <dgm:cxn modelId="{D0FA0706-B31A-4EA1-9972-E42E90FE0243}" srcId="{A4176D29-4F67-4962-888A-A669CCB73B41}" destId="{06D69BEB-B4B7-471A-92F2-EBDE8602D430}" srcOrd="0" destOrd="0" parTransId="{F8980B20-463F-4CDE-8A8E-D6C88B9F7204}" sibTransId="{1F345CDD-7EF3-40F6-B3F2-9931224EF6DC}"/>
    <dgm:cxn modelId="{A717FE45-14D7-488F-86BA-854F7D6F3EE3}" type="presOf" srcId="{A4176D29-4F67-4962-888A-A669CCB73B41}" destId="{41803CD0-33F2-4C70-BF93-E889429604F2}" srcOrd="0" destOrd="0" presId="urn:microsoft.com/office/officeart/2005/8/layout/arrow3"/>
    <dgm:cxn modelId="{760FC435-62FC-46C2-8882-E08164012D8D}" srcId="{A4176D29-4F67-4962-888A-A669CCB73B41}" destId="{AA2504F0-06A6-4FBC-B0AB-65E01BB848CB}" srcOrd="1" destOrd="0" parTransId="{720665D9-07DE-4562-9981-9FE19A31EE73}" sibTransId="{66B0F5A2-2CCA-4E6E-8702-9E4F44F8E008}"/>
    <dgm:cxn modelId="{FBBECEDD-86EC-4F8B-91A4-0DE1D2846D4D}" type="presOf" srcId="{AA2504F0-06A6-4FBC-B0AB-65E01BB848CB}" destId="{BDE65CB5-9E6F-4B04-8285-AC310E15FD3F}" srcOrd="0" destOrd="0" presId="urn:microsoft.com/office/officeart/2005/8/layout/arrow3"/>
    <dgm:cxn modelId="{B4C26934-561C-40BE-BF67-028968C500F3}" type="presParOf" srcId="{41803CD0-33F2-4C70-BF93-E889429604F2}" destId="{04B70CBD-32B9-47A7-A151-F3D5564AEC76}" srcOrd="0" destOrd="0" presId="urn:microsoft.com/office/officeart/2005/8/layout/arrow3"/>
    <dgm:cxn modelId="{CF798054-1F7F-451B-93D7-54F408BB0E58}" type="presParOf" srcId="{41803CD0-33F2-4C70-BF93-E889429604F2}" destId="{9B22E689-EC6C-4BE2-AB27-4E45C46A4F25}" srcOrd="1" destOrd="0" presId="urn:microsoft.com/office/officeart/2005/8/layout/arrow3"/>
    <dgm:cxn modelId="{5EA1A9F6-7E7F-484D-BE8D-8253CE8149EA}" type="presParOf" srcId="{41803CD0-33F2-4C70-BF93-E889429604F2}" destId="{A0DDCA6E-D1BB-478A-A83C-7C2D1088BFB7}" srcOrd="2" destOrd="0" presId="urn:microsoft.com/office/officeart/2005/8/layout/arrow3"/>
    <dgm:cxn modelId="{1D5D09E9-9EB0-4BD0-94C8-8DA4591FED69}" type="presParOf" srcId="{41803CD0-33F2-4C70-BF93-E889429604F2}" destId="{AE0B6AFF-4CB6-4176-8508-28D0DB141C10}" srcOrd="3" destOrd="0" presId="urn:microsoft.com/office/officeart/2005/8/layout/arrow3"/>
    <dgm:cxn modelId="{D817960D-45E4-4384-AF78-42F839489FB1}" type="presParOf" srcId="{41803CD0-33F2-4C70-BF93-E889429604F2}" destId="{BDE65CB5-9E6F-4B04-8285-AC310E15FD3F}" srcOrd="4" destOrd="0" presId="urn:microsoft.com/office/officeart/2005/8/layout/arrow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FB533FA-5729-4FA2-8BE6-0B4348135813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5A8D33C5-94DE-4C28-AAD4-72034758648A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chemeClr val="bg1">
                  <a:lumMod val="95000"/>
                </a:schemeClr>
              </a:solidFill>
            </a:rPr>
            <a:t>مصاحبه</a:t>
          </a:r>
          <a:endParaRPr lang="fa-IR" b="1" dirty="0">
            <a:solidFill>
              <a:schemeClr val="bg1">
                <a:lumMod val="95000"/>
              </a:schemeClr>
            </a:solidFill>
          </a:endParaRPr>
        </a:p>
      </dgm:t>
    </dgm:pt>
    <dgm:pt modelId="{D1A55E53-EC29-4367-8136-56624CEA0EAF}" type="parTrans" cxnId="{539719D2-E92A-4571-AC98-3F8FFAFC8E22}">
      <dgm:prSet/>
      <dgm:spPr/>
      <dgm:t>
        <a:bodyPr/>
        <a:lstStyle/>
        <a:p>
          <a:pPr rtl="1"/>
          <a:endParaRPr lang="fa-IR"/>
        </a:p>
      </dgm:t>
    </dgm:pt>
    <dgm:pt modelId="{95C7D2D3-47C2-4D8E-9A73-D7EBDC3BE74D}" type="sibTrans" cxnId="{539719D2-E92A-4571-AC98-3F8FFAFC8E22}">
      <dgm:prSet/>
      <dgm:spPr/>
      <dgm:t>
        <a:bodyPr/>
        <a:lstStyle/>
        <a:p>
          <a:pPr rtl="1"/>
          <a:endParaRPr lang="fa-IR"/>
        </a:p>
      </dgm:t>
    </dgm:pt>
    <dgm:pt modelId="{1CFEBAB5-946B-4057-9A4B-7E17CB710F31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chemeClr val="bg1">
                  <a:lumMod val="95000"/>
                </a:schemeClr>
              </a:solidFill>
            </a:rPr>
            <a:t>مشاهده</a:t>
          </a:r>
          <a:endParaRPr lang="fa-IR" b="1" dirty="0">
            <a:solidFill>
              <a:schemeClr val="bg1">
                <a:lumMod val="95000"/>
              </a:schemeClr>
            </a:solidFill>
          </a:endParaRPr>
        </a:p>
      </dgm:t>
    </dgm:pt>
    <dgm:pt modelId="{2AE9302F-0259-4B0D-A2D4-184501D8EE49}" type="parTrans" cxnId="{237C3645-5A26-459B-80F2-8C856F5F9E3B}">
      <dgm:prSet/>
      <dgm:spPr/>
      <dgm:t>
        <a:bodyPr/>
        <a:lstStyle/>
        <a:p>
          <a:pPr rtl="1"/>
          <a:endParaRPr lang="fa-IR"/>
        </a:p>
      </dgm:t>
    </dgm:pt>
    <dgm:pt modelId="{687ED379-F464-47D0-905E-92130378D67A}" type="sibTrans" cxnId="{237C3645-5A26-459B-80F2-8C856F5F9E3B}">
      <dgm:prSet/>
      <dgm:spPr/>
      <dgm:t>
        <a:bodyPr/>
        <a:lstStyle/>
        <a:p>
          <a:pPr rtl="1"/>
          <a:endParaRPr lang="fa-IR"/>
        </a:p>
      </dgm:t>
    </dgm:pt>
    <dgm:pt modelId="{B235CE9F-7CFA-422C-92FC-54E055E5E29F}">
      <dgm:prSet phldrT="[Text]"/>
      <dgm:spPr/>
      <dgm:t>
        <a:bodyPr/>
        <a:lstStyle/>
        <a:p>
          <a:pPr rtl="1"/>
          <a:r>
            <a:rPr lang="fa-IR" b="1" dirty="0" smtClean="0">
              <a:solidFill>
                <a:schemeClr val="bg1">
                  <a:lumMod val="95000"/>
                </a:schemeClr>
              </a:solidFill>
            </a:rPr>
            <a:t>مدارک</a:t>
          </a:r>
          <a:endParaRPr lang="fa-IR" b="1" dirty="0">
            <a:solidFill>
              <a:schemeClr val="bg1">
                <a:lumMod val="95000"/>
              </a:schemeClr>
            </a:solidFill>
          </a:endParaRPr>
        </a:p>
      </dgm:t>
    </dgm:pt>
    <dgm:pt modelId="{2F7361FC-A373-490B-95A9-0FF6B4C150FB}" type="parTrans" cxnId="{F3BE9EA5-B635-4F2D-9D5A-8E5EEAF9E1D0}">
      <dgm:prSet/>
      <dgm:spPr/>
      <dgm:t>
        <a:bodyPr/>
        <a:lstStyle/>
        <a:p>
          <a:pPr rtl="1"/>
          <a:endParaRPr lang="fa-IR"/>
        </a:p>
      </dgm:t>
    </dgm:pt>
    <dgm:pt modelId="{71F3D796-C211-4801-BA6C-494BA442150B}" type="sibTrans" cxnId="{F3BE9EA5-B635-4F2D-9D5A-8E5EEAF9E1D0}">
      <dgm:prSet/>
      <dgm:spPr/>
      <dgm:t>
        <a:bodyPr/>
        <a:lstStyle/>
        <a:p>
          <a:pPr rtl="1"/>
          <a:endParaRPr lang="fa-IR"/>
        </a:p>
      </dgm:t>
    </dgm:pt>
    <dgm:pt modelId="{12032974-0675-44C4-9A86-83FB39DAC2A6}" type="pres">
      <dgm:prSet presAssocID="{CFB533FA-5729-4FA2-8BE6-0B4348135813}" presName="compositeShape" presStyleCnt="0">
        <dgm:presLayoutVars>
          <dgm:chMax val="7"/>
          <dgm:dir/>
          <dgm:resizeHandles val="exact"/>
        </dgm:presLayoutVars>
      </dgm:prSet>
      <dgm:spPr/>
    </dgm:pt>
    <dgm:pt modelId="{DC4A41AD-7235-465C-A871-B250A370E257}" type="pres">
      <dgm:prSet presAssocID="{5A8D33C5-94DE-4C28-AAD4-72034758648A}" presName="circ1" presStyleLbl="vennNode1" presStyleIdx="0" presStyleCnt="3"/>
      <dgm:spPr/>
      <dgm:t>
        <a:bodyPr/>
        <a:lstStyle/>
        <a:p>
          <a:pPr rtl="1"/>
          <a:endParaRPr lang="fa-IR"/>
        </a:p>
      </dgm:t>
    </dgm:pt>
    <dgm:pt modelId="{84AE5B5B-9AD6-4128-BE0D-43FE9AF040E0}" type="pres">
      <dgm:prSet presAssocID="{5A8D33C5-94DE-4C28-AAD4-72034758648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C9ED4076-C2E1-438E-933B-5814DEA972D7}" type="pres">
      <dgm:prSet presAssocID="{1CFEBAB5-946B-4057-9A4B-7E17CB710F31}" presName="circ2" presStyleLbl="vennNode1" presStyleIdx="1" presStyleCnt="3"/>
      <dgm:spPr/>
      <dgm:t>
        <a:bodyPr/>
        <a:lstStyle/>
        <a:p>
          <a:pPr rtl="1"/>
          <a:endParaRPr lang="fa-IR"/>
        </a:p>
      </dgm:t>
    </dgm:pt>
    <dgm:pt modelId="{CD11031C-D339-498F-B1B7-D484597D3E65}" type="pres">
      <dgm:prSet presAssocID="{1CFEBAB5-946B-4057-9A4B-7E17CB710F3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AA02405B-2177-4B0E-B529-72AECE9A84E0}" type="pres">
      <dgm:prSet presAssocID="{B235CE9F-7CFA-422C-92FC-54E055E5E29F}" presName="circ3" presStyleLbl="vennNode1" presStyleIdx="2" presStyleCnt="3"/>
      <dgm:spPr/>
      <dgm:t>
        <a:bodyPr/>
        <a:lstStyle/>
        <a:p>
          <a:pPr rtl="1"/>
          <a:endParaRPr lang="fa-IR"/>
        </a:p>
      </dgm:t>
    </dgm:pt>
    <dgm:pt modelId="{09F908BF-2DE0-4031-8588-1D3EB787A0F0}" type="pres">
      <dgm:prSet presAssocID="{B235CE9F-7CFA-422C-92FC-54E055E5E29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07EB3F53-385E-46EB-8065-94D72E45D503}" type="presOf" srcId="{B235CE9F-7CFA-422C-92FC-54E055E5E29F}" destId="{09F908BF-2DE0-4031-8588-1D3EB787A0F0}" srcOrd="1" destOrd="0" presId="urn:microsoft.com/office/officeart/2005/8/layout/venn1"/>
    <dgm:cxn modelId="{068272AB-E629-4985-AF53-AAC7039EEDD4}" type="presOf" srcId="{5A8D33C5-94DE-4C28-AAD4-72034758648A}" destId="{84AE5B5B-9AD6-4128-BE0D-43FE9AF040E0}" srcOrd="1" destOrd="0" presId="urn:microsoft.com/office/officeart/2005/8/layout/venn1"/>
    <dgm:cxn modelId="{F3BE9EA5-B635-4F2D-9D5A-8E5EEAF9E1D0}" srcId="{CFB533FA-5729-4FA2-8BE6-0B4348135813}" destId="{B235CE9F-7CFA-422C-92FC-54E055E5E29F}" srcOrd="2" destOrd="0" parTransId="{2F7361FC-A373-490B-95A9-0FF6B4C150FB}" sibTransId="{71F3D796-C211-4801-BA6C-494BA442150B}"/>
    <dgm:cxn modelId="{DDBCE650-C7E8-428A-89CE-28657B1B16AB}" type="presOf" srcId="{1CFEBAB5-946B-4057-9A4B-7E17CB710F31}" destId="{CD11031C-D339-498F-B1B7-D484597D3E65}" srcOrd="1" destOrd="0" presId="urn:microsoft.com/office/officeart/2005/8/layout/venn1"/>
    <dgm:cxn modelId="{3E26494D-315B-4696-B9C8-D7401642E559}" type="presOf" srcId="{CFB533FA-5729-4FA2-8BE6-0B4348135813}" destId="{12032974-0675-44C4-9A86-83FB39DAC2A6}" srcOrd="0" destOrd="0" presId="urn:microsoft.com/office/officeart/2005/8/layout/venn1"/>
    <dgm:cxn modelId="{7AF6EB37-C561-4D09-9FD4-671C9ED469CA}" type="presOf" srcId="{1CFEBAB5-946B-4057-9A4B-7E17CB710F31}" destId="{C9ED4076-C2E1-438E-933B-5814DEA972D7}" srcOrd="0" destOrd="0" presId="urn:microsoft.com/office/officeart/2005/8/layout/venn1"/>
    <dgm:cxn modelId="{237C3645-5A26-459B-80F2-8C856F5F9E3B}" srcId="{CFB533FA-5729-4FA2-8BE6-0B4348135813}" destId="{1CFEBAB5-946B-4057-9A4B-7E17CB710F31}" srcOrd="1" destOrd="0" parTransId="{2AE9302F-0259-4B0D-A2D4-184501D8EE49}" sibTransId="{687ED379-F464-47D0-905E-92130378D67A}"/>
    <dgm:cxn modelId="{C27E5D7E-9B5E-49A4-8B32-34CBB9B2F0F8}" type="presOf" srcId="{5A8D33C5-94DE-4C28-AAD4-72034758648A}" destId="{DC4A41AD-7235-465C-A871-B250A370E257}" srcOrd="0" destOrd="0" presId="urn:microsoft.com/office/officeart/2005/8/layout/venn1"/>
    <dgm:cxn modelId="{E921475B-8D1F-482E-92C6-B724796014B7}" type="presOf" srcId="{B235CE9F-7CFA-422C-92FC-54E055E5E29F}" destId="{AA02405B-2177-4B0E-B529-72AECE9A84E0}" srcOrd="0" destOrd="0" presId="urn:microsoft.com/office/officeart/2005/8/layout/venn1"/>
    <dgm:cxn modelId="{539719D2-E92A-4571-AC98-3F8FFAFC8E22}" srcId="{CFB533FA-5729-4FA2-8BE6-0B4348135813}" destId="{5A8D33C5-94DE-4C28-AAD4-72034758648A}" srcOrd="0" destOrd="0" parTransId="{D1A55E53-EC29-4367-8136-56624CEA0EAF}" sibTransId="{95C7D2D3-47C2-4D8E-9A73-D7EBDC3BE74D}"/>
    <dgm:cxn modelId="{44AB4D27-3CCA-4214-B3C8-5A7F0731B59B}" type="presParOf" srcId="{12032974-0675-44C4-9A86-83FB39DAC2A6}" destId="{DC4A41AD-7235-465C-A871-B250A370E257}" srcOrd="0" destOrd="0" presId="urn:microsoft.com/office/officeart/2005/8/layout/venn1"/>
    <dgm:cxn modelId="{C6D5965B-23AD-43B0-B027-982C24029B48}" type="presParOf" srcId="{12032974-0675-44C4-9A86-83FB39DAC2A6}" destId="{84AE5B5B-9AD6-4128-BE0D-43FE9AF040E0}" srcOrd="1" destOrd="0" presId="urn:microsoft.com/office/officeart/2005/8/layout/venn1"/>
    <dgm:cxn modelId="{5C5FB0E7-BB7B-459B-B049-2424AFEDEAFB}" type="presParOf" srcId="{12032974-0675-44C4-9A86-83FB39DAC2A6}" destId="{C9ED4076-C2E1-438E-933B-5814DEA972D7}" srcOrd="2" destOrd="0" presId="urn:microsoft.com/office/officeart/2005/8/layout/venn1"/>
    <dgm:cxn modelId="{F2EA44BA-7FC9-4968-8ACE-6C25758F3C87}" type="presParOf" srcId="{12032974-0675-44C4-9A86-83FB39DAC2A6}" destId="{CD11031C-D339-498F-B1B7-D484597D3E65}" srcOrd="3" destOrd="0" presId="urn:microsoft.com/office/officeart/2005/8/layout/venn1"/>
    <dgm:cxn modelId="{C448B336-C725-4D05-B422-03AF43EE8728}" type="presParOf" srcId="{12032974-0675-44C4-9A86-83FB39DAC2A6}" destId="{AA02405B-2177-4B0E-B529-72AECE9A84E0}" srcOrd="4" destOrd="0" presId="urn:microsoft.com/office/officeart/2005/8/layout/venn1"/>
    <dgm:cxn modelId="{B3164000-EA4C-4478-B7C9-31A0C0889A51}" type="presParOf" srcId="{12032974-0675-44C4-9A86-83FB39DAC2A6}" destId="{09F908BF-2DE0-4031-8588-1D3EB787A0F0}" srcOrd="5" destOrd="0" presId="urn:microsoft.com/office/officeart/2005/8/layout/venn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38B12E3-0D6B-419E-AF9D-83D1ECA3D8A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FB02994-5158-4E7F-BAB3-905D56634BCB}">
      <dgm:prSet phldrT="[Text]" custT="1"/>
      <dgm:spPr>
        <a:solidFill>
          <a:schemeClr val="accent6">
            <a:lumMod val="50000"/>
          </a:schemeClr>
        </a:solidFill>
      </dgm:spPr>
      <dgm:t>
        <a:bodyPr/>
        <a:lstStyle/>
        <a:p>
          <a:pPr algn="ctr" rtl="1"/>
          <a:r>
            <a:rPr lang="fa-IR" sz="2000" b="1" dirty="0" smtClean="0">
              <a:solidFill>
                <a:schemeClr val="accent4">
                  <a:lumMod val="20000"/>
                  <a:lumOff val="80000"/>
                </a:schemeClr>
              </a:solidFill>
              <a:cs typeface="+mn-cs"/>
            </a:rPr>
            <a:t>بهترين مصاحبه کننده کسی است که کم صحبت </a:t>
          </a:r>
          <a:r>
            <a:rPr lang="en-US" sz="2000" b="1" dirty="0" smtClean="0">
              <a:solidFill>
                <a:schemeClr val="accent4">
                  <a:lumMod val="20000"/>
                  <a:lumOff val="80000"/>
                </a:schemeClr>
              </a:solidFill>
              <a:cs typeface="+mn-cs"/>
            </a:rPr>
            <a:t> </a:t>
          </a:r>
          <a:r>
            <a:rPr lang="fa-IR" sz="2000" b="1" dirty="0" smtClean="0">
              <a:solidFill>
                <a:schemeClr val="accent4">
                  <a:lumMod val="20000"/>
                  <a:lumOff val="80000"/>
                </a:schemeClr>
              </a:solidFill>
              <a:cs typeface="+mn-cs"/>
            </a:rPr>
            <a:t> کند ، شنونده خوبی باشد و به خوبی با مميزی شونده ارتباط برقرار کند</a:t>
          </a:r>
          <a:endParaRPr lang="en-US" sz="2000" b="1" dirty="0">
            <a:solidFill>
              <a:schemeClr val="accent4">
                <a:lumMod val="20000"/>
                <a:lumOff val="80000"/>
              </a:schemeClr>
            </a:solidFill>
            <a:cs typeface="+mn-cs"/>
          </a:endParaRPr>
        </a:p>
      </dgm:t>
    </dgm:pt>
    <dgm:pt modelId="{EACC84E7-44BC-447C-BD1D-74E2E935266B}" type="parTrans" cxnId="{957D2E3E-5B59-4D90-BA5B-BB515E645C4C}">
      <dgm:prSet/>
      <dgm:spPr/>
      <dgm:t>
        <a:bodyPr/>
        <a:lstStyle/>
        <a:p>
          <a:endParaRPr lang="en-US"/>
        </a:p>
      </dgm:t>
    </dgm:pt>
    <dgm:pt modelId="{D098AF48-FFD5-4055-A39F-E4CEAFFDC96B}" type="sibTrans" cxnId="{957D2E3E-5B59-4D90-BA5B-BB515E645C4C}">
      <dgm:prSet/>
      <dgm:spPr/>
      <dgm:t>
        <a:bodyPr/>
        <a:lstStyle/>
        <a:p>
          <a:endParaRPr lang="en-US"/>
        </a:p>
      </dgm:t>
    </dgm:pt>
    <dgm:pt modelId="{721952C9-6DC6-406D-B46D-4043ED3FA1E2}">
      <dgm:prSet phldrT="[Text]"/>
      <dgm:spPr>
        <a:solidFill>
          <a:srgbClr val="00B050"/>
        </a:solidFill>
      </dgm:spPr>
      <dgm:t>
        <a:bodyPr/>
        <a:lstStyle/>
        <a:p>
          <a:pPr algn="ctr"/>
          <a:r>
            <a:rPr lang="fa-IR" b="1" dirty="0" smtClean="0">
              <a:solidFill>
                <a:schemeClr val="bg1"/>
              </a:solidFill>
            </a:rPr>
            <a:t>با مميزی شونده ارتباط کلامی موثر برقرار کنيم</a:t>
          </a:r>
          <a:endParaRPr lang="en-US" b="1" dirty="0">
            <a:solidFill>
              <a:schemeClr val="bg1"/>
            </a:solidFill>
          </a:endParaRPr>
        </a:p>
      </dgm:t>
    </dgm:pt>
    <dgm:pt modelId="{9F3D8210-2D90-4302-B6D0-1E4D397A7738}" type="parTrans" cxnId="{A9C88CF5-27B8-4F55-ADE7-62CEC27564CF}">
      <dgm:prSet/>
      <dgm:spPr/>
      <dgm:t>
        <a:bodyPr/>
        <a:lstStyle/>
        <a:p>
          <a:endParaRPr lang="en-US"/>
        </a:p>
      </dgm:t>
    </dgm:pt>
    <dgm:pt modelId="{0F16B7EB-13F2-4C2B-849C-A64A025588B5}" type="sibTrans" cxnId="{A9C88CF5-27B8-4F55-ADE7-62CEC27564CF}">
      <dgm:prSet/>
      <dgm:spPr/>
      <dgm:t>
        <a:bodyPr/>
        <a:lstStyle/>
        <a:p>
          <a:endParaRPr lang="en-US"/>
        </a:p>
      </dgm:t>
    </dgm:pt>
    <dgm:pt modelId="{01AA4205-851B-4305-B227-2EBB85B8295C}">
      <dgm:prSet phldrT="[Text]"/>
      <dgm:spPr>
        <a:solidFill>
          <a:srgbClr val="C00000"/>
        </a:solidFill>
      </dgm:spPr>
      <dgm:t>
        <a:bodyPr/>
        <a:lstStyle/>
        <a:p>
          <a:pPr algn="ctr" rtl="1"/>
          <a:r>
            <a:rPr lang="fa-IR" b="1" dirty="0" smtClean="0"/>
            <a:t>مميزی شونده را تحت تنش قرار ندهيم</a:t>
          </a:r>
          <a:endParaRPr lang="en-US" b="1" dirty="0"/>
        </a:p>
      </dgm:t>
    </dgm:pt>
    <dgm:pt modelId="{631006F7-6F0A-4AF6-9CF7-D1D35B067FE3}" type="parTrans" cxnId="{65389A69-9079-48C5-B4D1-C504485EB6ED}">
      <dgm:prSet/>
      <dgm:spPr/>
      <dgm:t>
        <a:bodyPr/>
        <a:lstStyle/>
        <a:p>
          <a:endParaRPr lang="en-US"/>
        </a:p>
      </dgm:t>
    </dgm:pt>
    <dgm:pt modelId="{0A2EF5F6-FE58-4608-83E9-3688B1ECC2AB}" type="sibTrans" cxnId="{65389A69-9079-48C5-B4D1-C504485EB6ED}">
      <dgm:prSet/>
      <dgm:spPr/>
      <dgm:t>
        <a:bodyPr/>
        <a:lstStyle/>
        <a:p>
          <a:endParaRPr lang="en-US"/>
        </a:p>
      </dgm:t>
    </dgm:pt>
    <dgm:pt modelId="{685B39D0-1667-4E5E-A0B9-138A9E419EDA}" type="pres">
      <dgm:prSet presAssocID="{238B12E3-0D6B-419E-AF9D-83D1ECA3D8A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B6C762-ABE6-49A3-B966-C5F010655411}" type="pres">
      <dgm:prSet presAssocID="{CFB02994-5158-4E7F-BAB3-905D56634BCB}" presName="parentLin" presStyleCnt="0"/>
      <dgm:spPr/>
    </dgm:pt>
    <dgm:pt modelId="{61F71E7A-B2E9-48A1-B38C-7B3D790773D2}" type="pres">
      <dgm:prSet presAssocID="{CFB02994-5158-4E7F-BAB3-905D56634BCB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080ED8EA-CC9F-4450-B854-2E2AE1C5FC56}" type="pres">
      <dgm:prSet presAssocID="{CFB02994-5158-4E7F-BAB3-905D56634BCB}" presName="parentText" presStyleLbl="node1" presStyleIdx="0" presStyleCnt="3" custScaleX="13510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D0AE-3C71-42BA-8549-47B0B69F681C}" type="pres">
      <dgm:prSet presAssocID="{CFB02994-5158-4E7F-BAB3-905D56634BCB}" presName="negativeSpace" presStyleCnt="0"/>
      <dgm:spPr/>
    </dgm:pt>
    <dgm:pt modelId="{D980F021-0FA8-4EBA-A4D2-9C52374C3A47}" type="pres">
      <dgm:prSet presAssocID="{CFB02994-5158-4E7F-BAB3-905D56634BCB}" presName="childText" presStyleLbl="conFgAcc1" presStyleIdx="0" presStyleCnt="3">
        <dgm:presLayoutVars>
          <dgm:bulletEnabled val="1"/>
        </dgm:presLayoutVars>
      </dgm:prSet>
      <dgm:spPr/>
    </dgm:pt>
    <dgm:pt modelId="{64BC3252-C458-4B9D-AB96-401AF6207540}" type="pres">
      <dgm:prSet presAssocID="{D098AF48-FFD5-4055-A39F-E4CEAFFDC96B}" presName="spaceBetweenRectangles" presStyleCnt="0"/>
      <dgm:spPr/>
    </dgm:pt>
    <dgm:pt modelId="{4BCA7448-C090-48DB-A828-2F096D4471C3}" type="pres">
      <dgm:prSet presAssocID="{721952C9-6DC6-406D-B46D-4043ED3FA1E2}" presName="parentLin" presStyleCnt="0"/>
      <dgm:spPr/>
    </dgm:pt>
    <dgm:pt modelId="{C45FC457-9E89-4371-A01A-206513D94C81}" type="pres">
      <dgm:prSet presAssocID="{721952C9-6DC6-406D-B46D-4043ED3FA1E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C997532D-AE70-4BEB-A2D0-86A196E21694}" type="pres">
      <dgm:prSet presAssocID="{721952C9-6DC6-406D-B46D-4043ED3FA1E2}" presName="parentText" presStyleLbl="node1" presStyleIdx="1" presStyleCnt="3" custScaleX="136320" custLinFactNeighborX="18644" custLinFactNeighborY="-2714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5CC71F-3681-4868-9A45-2DBF1F20CC97}" type="pres">
      <dgm:prSet presAssocID="{721952C9-6DC6-406D-B46D-4043ED3FA1E2}" presName="negativeSpace" presStyleCnt="0"/>
      <dgm:spPr/>
    </dgm:pt>
    <dgm:pt modelId="{8A18BC1B-1030-4FE1-BE61-6EF5137456C6}" type="pres">
      <dgm:prSet presAssocID="{721952C9-6DC6-406D-B46D-4043ED3FA1E2}" presName="childText" presStyleLbl="conFgAcc1" presStyleIdx="1" presStyleCnt="3" custLinFactNeighborX="847" custLinFactNeighborY="4972">
        <dgm:presLayoutVars>
          <dgm:bulletEnabled val="1"/>
        </dgm:presLayoutVars>
      </dgm:prSet>
      <dgm:spPr/>
    </dgm:pt>
    <dgm:pt modelId="{31CB5634-2708-49A8-91A0-4F62DA6D8CC5}" type="pres">
      <dgm:prSet presAssocID="{0F16B7EB-13F2-4C2B-849C-A64A025588B5}" presName="spaceBetweenRectangles" presStyleCnt="0"/>
      <dgm:spPr/>
    </dgm:pt>
    <dgm:pt modelId="{2221F99A-0E5F-426E-8553-742C333EC30C}" type="pres">
      <dgm:prSet presAssocID="{01AA4205-851B-4305-B227-2EBB85B8295C}" presName="parentLin" presStyleCnt="0"/>
      <dgm:spPr/>
    </dgm:pt>
    <dgm:pt modelId="{462834EE-5F4C-4E65-BB31-BFB3B3006182}" type="pres">
      <dgm:prSet presAssocID="{01AA4205-851B-4305-B227-2EBB85B8295C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D568A943-6DCE-42A3-9493-32C6CA63CA20}" type="pres">
      <dgm:prSet presAssocID="{01AA4205-851B-4305-B227-2EBB85B8295C}" presName="parentText" presStyleLbl="node1" presStyleIdx="2" presStyleCnt="3" custScaleX="135108" custLinFactNeighborX="1695" custLinFactNeighborY="-3196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60CCD7-DE28-4653-9C2A-8AFB4E58DA24}" type="pres">
      <dgm:prSet presAssocID="{01AA4205-851B-4305-B227-2EBB85B8295C}" presName="negativeSpace" presStyleCnt="0"/>
      <dgm:spPr/>
    </dgm:pt>
    <dgm:pt modelId="{82A47DCE-0724-463C-B769-56EA37DA8EDA}" type="pres">
      <dgm:prSet presAssocID="{01AA4205-851B-4305-B227-2EBB85B8295C}" presName="childText" presStyleLbl="conFgAcc1" presStyleIdx="2" presStyleCnt="3" custFlipVert="1" custScaleY="119378">
        <dgm:presLayoutVars>
          <dgm:bulletEnabled val="1"/>
        </dgm:presLayoutVars>
      </dgm:prSet>
      <dgm:spPr/>
    </dgm:pt>
  </dgm:ptLst>
  <dgm:cxnLst>
    <dgm:cxn modelId="{02FA4662-BD86-4ADF-91E1-AD77DD22144E}" type="presOf" srcId="{CFB02994-5158-4E7F-BAB3-905D56634BCB}" destId="{080ED8EA-CC9F-4450-B854-2E2AE1C5FC56}" srcOrd="1" destOrd="0" presId="urn:microsoft.com/office/officeart/2005/8/layout/list1"/>
    <dgm:cxn modelId="{F34C9328-EFF3-4D61-8820-71F590E70A02}" type="presOf" srcId="{01AA4205-851B-4305-B227-2EBB85B8295C}" destId="{462834EE-5F4C-4E65-BB31-BFB3B3006182}" srcOrd="0" destOrd="0" presId="urn:microsoft.com/office/officeart/2005/8/layout/list1"/>
    <dgm:cxn modelId="{65389A69-9079-48C5-B4D1-C504485EB6ED}" srcId="{238B12E3-0D6B-419E-AF9D-83D1ECA3D8A3}" destId="{01AA4205-851B-4305-B227-2EBB85B8295C}" srcOrd="2" destOrd="0" parTransId="{631006F7-6F0A-4AF6-9CF7-D1D35B067FE3}" sibTransId="{0A2EF5F6-FE58-4608-83E9-3688B1ECC2AB}"/>
    <dgm:cxn modelId="{4B8E4F1D-6CFE-4CB7-9739-100FDC493E34}" type="presOf" srcId="{721952C9-6DC6-406D-B46D-4043ED3FA1E2}" destId="{C45FC457-9E89-4371-A01A-206513D94C81}" srcOrd="0" destOrd="0" presId="urn:microsoft.com/office/officeart/2005/8/layout/list1"/>
    <dgm:cxn modelId="{50104B81-FB78-48F8-8FBA-3E1BC0092B44}" type="presOf" srcId="{CFB02994-5158-4E7F-BAB3-905D56634BCB}" destId="{61F71E7A-B2E9-48A1-B38C-7B3D790773D2}" srcOrd="0" destOrd="0" presId="urn:microsoft.com/office/officeart/2005/8/layout/list1"/>
    <dgm:cxn modelId="{999D720D-D011-4BDE-96A8-8A0323EADA86}" type="presOf" srcId="{01AA4205-851B-4305-B227-2EBB85B8295C}" destId="{D568A943-6DCE-42A3-9493-32C6CA63CA20}" srcOrd="1" destOrd="0" presId="urn:microsoft.com/office/officeart/2005/8/layout/list1"/>
    <dgm:cxn modelId="{957D2E3E-5B59-4D90-BA5B-BB515E645C4C}" srcId="{238B12E3-0D6B-419E-AF9D-83D1ECA3D8A3}" destId="{CFB02994-5158-4E7F-BAB3-905D56634BCB}" srcOrd="0" destOrd="0" parTransId="{EACC84E7-44BC-447C-BD1D-74E2E935266B}" sibTransId="{D098AF48-FFD5-4055-A39F-E4CEAFFDC96B}"/>
    <dgm:cxn modelId="{CCB8C3F3-D2F0-488B-A52B-FB94B98CBBDC}" type="presOf" srcId="{238B12E3-0D6B-419E-AF9D-83D1ECA3D8A3}" destId="{685B39D0-1667-4E5E-A0B9-138A9E419EDA}" srcOrd="0" destOrd="0" presId="urn:microsoft.com/office/officeart/2005/8/layout/list1"/>
    <dgm:cxn modelId="{A9C88CF5-27B8-4F55-ADE7-62CEC27564CF}" srcId="{238B12E3-0D6B-419E-AF9D-83D1ECA3D8A3}" destId="{721952C9-6DC6-406D-B46D-4043ED3FA1E2}" srcOrd="1" destOrd="0" parTransId="{9F3D8210-2D90-4302-B6D0-1E4D397A7738}" sibTransId="{0F16B7EB-13F2-4C2B-849C-A64A025588B5}"/>
    <dgm:cxn modelId="{7823F97A-C6A4-4FC4-9005-2A80AFD14EEE}" type="presOf" srcId="{721952C9-6DC6-406D-B46D-4043ED3FA1E2}" destId="{C997532D-AE70-4BEB-A2D0-86A196E21694}" srcOrd="1" destOrd="0" presId="urn:microsoft.com/office/officeart/2005/8/layout/list1"/>
    <dgm:cxn modelId="{6C803B1F-6AB1-4815-ACC8-5A31D7742D62}" type="presParOf" srcId="{685B39D0-1667-4E5E-A0B9-138A9E419EDA}" destId="{1DB6C762-ABE6-49A3-B966-C5F010655411}" srcOrd="0" destOrd="0" presId="urn:microsoft.com/office/officeart/2005/8/layout/list1"/>
    <dgm:cxn modelId="{2CAC9F58-EBEA-41BF-A249-F671AC65A383}" type="presParOf" srcId="{1DB6C762-ABE6-49A3-B966-C5F010655411}" destId="{61F71E7A-B2E9-48A1-B38C-7B3D790773D2}" srcOrd="0" destOrd="0" presId="urn:microsoft.com/office/officeart/2005/8/layout/list1"/>
    <dgm:cxn modelId="{BC953450-28B5-4E3F-8366-64D3B30AB1E2}" type="presParOf" srcId="{1DB6C762-ABE6-49A3-B966-C5F010655411}" destId="{080ED8EA-CC9F-4450-B854-2E2AE1C5FC56}" srcOrd="1" destOrd="0" presId="urn:microsoft.com/office/officeart/2005/8/layout/list1"/>
    <dgm:cxn modelId="{48A8850A-AE02-4D72-B8EB-5CFE850B53E6}" type="presParOf" srcId="{685B39D0-1667-4E5E-A0B9-138A9E419EDA}" destId="{B50DD0AE-3C71-42BA-8549-47B0B69F681C}" srcOrd="1" destOrd="0" presId="urn:microsoft.com/office/officeart/2005/8/layout/list1"/>
    <dgm:cxn modelId="{6B930602-2311-47A7-A7BE-59D99AEE19F0}" type="presParOf" srcId="{685B39D0-1667-4E5E-A0B9-138A9E419EDA}" destId="{D980F021-0FA8-4EBA-A4D2-9C52374C3A47}" srcOrd="2" destOrd="0" presId="urn:microsoft.com/office/officeart/2005/8/layout/list1"/>
    <dgm:cxn modelId="{9A3546AB-9337-4322-9B8D-85B3D94B0F0B}" type="presParOf" srcId="{685B39D0-1667-4E5E-A0B9-138A9E419EDA}" destId="{64BC3252-C458-4B9D-AB96-401AF6207540}" srcOrd="3" destOrd="0" presId="urn:microsoft.com/office/officeart/2005/8/layout/list1"/>
    <dgm:cxn modelId="{DADC2D21-A798-4FC8-983E-98EECABE4F1E}" type="presParOf" srcId="{685B39D0-1667-4E5E-A0B9-138A9E419EDA}" destId="{4BCA7448-C090-48DB-A828-2F096D4471C3}" srcOrd="4" destOrd="0" presId="urn:microsoft.com/office/officeart/2005/8/layout/list1"/>
    <dgm:cxn modelId="{6E26632D-021F-4D9A-94CD-CD772F69352A}" type="presParOf" srcId="{4BCA7448-C090-48DB-A828-2F096D4471C3}" destId="{C45FC457-9E89-4371-A01A-206513D94C81}" srcOrd="0" destOrd="0" presId="urn:microsoft.com/office/officeart/2005/8/layout/list1"/>
    <dgm:cxn modelId="{60B5DDBC-E17D-4E22-8791-E569A9869CFE}" type="presParOf" srcId="{4BCA7448-C090-48DB-A828-2F096D4471C3}" destId="{C997532D-AE70-4BEB-A2D0-86A196E21694}" srcOrd="1" destOrd="0" presId="urn:microsoft.com/office/officeart/2005/8/layout/list1"/>
    <dgm:cxn modelId="{46D03659-861A-426C-92F9-BA295D06426B}" type="presParOf" srcId="{685B39D0-1667-4E5E-A0B9-138A9E419EDA}" destId="{065CC71F-3681-4868-9A45-2DBF1F20CC97}" srcOrd="5" destOrd="0" presId="urn:microsoft.com/office/officeart/2005/8/layout/list1"/>
    <dgm:cxn modelId="{05C43A36-EF93-4FA4-98DA-FBD1C6A99EEC}" type="presParOf" srcId="{685B39D0-1667-4E5E-A0B9-138A9E419EDA}" destId="{8A18BC1B-1030-4FE1-BE61-6EF5137456C6}" srcOrd="6" destOrd="0" presId="urn:microsoft.com/office/officeart/2005/8/layout/list1"/>
    <dgm:cxn modelId="{AFE3972B-5398-4ABF-8D1D-4224E7E9C1B8}" type="presParOf" srcId="{685B39D0-1667-4E5E-A0B9-138A9E419EDA}" destId="{31CB5634-2708-49A8-91A0-4F62DA6D8CC5}" srcOrd="7" destOrd="0" presId="urn:microsoft.com/office/officeart/2005/8/layout/list1"/>
    <dgm:cxn modelId="{D3177D33-BC59-417C-A25C-97E5996C0BBF}" type="presParOf" srcId="{685B39D0-1667-4E5E-A0B9-138A9E419EDA}" destId="{2221F99A-0E5F-426E-8553-742C333EC30C}" srcOrd="8" destOrd="0" presId="urn:microsoft.com/office/officeart/2005/8/layout/list1"/>
    <dgm:cxn modelId="{79DAD999-620E-4522-BAA0-9715BB4C0A38}" type="presParOf" srcId="{2221F99A-0E5F-426E-8553-742C333EC30C}" destId="{462834EE-5F4C-4E65-BB31-BFB3B3006182}" srcOrd="0" destOrd="0" presId="urn:microsoft.com/office/officeart/2005/8/layout/list1"/>
    <dgm:cxn modelId="{5272630D-E0FB-4F42-8C32-98E61915E97F}" type="presParOf" srcId="{2221F99A-0E5F-426E-8553-742C333EC30C}" destId="{D568A943-6DCE-42A3-9493-32C6CA63CA20}" srcOrd="1" destOrd="0" presId="urn:microsoft.com/office/officeart/2005/8/layout/list1"/>
    <dgm:cxn modelId="{F6D2EA2E-6EED-4F13-B768-2F064A560B2C}" type="presParOf" srcId="{685B39D0-1667-4E5E-A0B9-138A9E419EDA}" destId="{7860CCD7-DE28-4653-9C2A-8AFB4E58DA24}" srcOrd="9" destOrd="0" presId="urn:microsoft.com/office/officeart/2005/8/layout/list1"/>
    <dgm:cxn modelId="{ED8C083E-7106-426D-B950-3546BEF827D7}" type="presParOf" srcId="{685B39D0-1667-4E5E-A0B9-138A9E419EDA}" destId="{82A47DCE-0724-463C-B769-56EA37DA8EDA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00CBF20-16B2-4B03-90F3-1292213C0DD5}">
      <dsp:nvSpPr>
        <dsp:cNvPr id="0" name=""/>
        <dsp:cNvSpPr/>
      </dsp:nvSpPr>
      <dsp:spPr>
        <a:xfrm>
          <a:off x="2864160" y="1894"/>
          <a:ext cx="1739279" cy="113053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2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kern="1200" dirty="0" smtClean="0">
              <a:cs typeface="Mitra" pitchFamily="2" charset="-78"/>
            </a:rPr>
            <a:t>طراحی و برنامه ريزی</a:t>
          </a:r>
          <a:endParaRPr lang="fa-IR" sz="3100" b="1" kern="1200" dirty="0">
            <a:cs typeface="Mitra" pitchFamily="2" charset="-78"/>
          </a:endParaRPr>
        </a:p>
      </dsp:txBody>
      <dsp:txXfrm>
        <a:off x="2864160" y="1894"/>
        <a:ext cx="1739279" cy="1130531"/>
      </dsp:txXfrm>
    </dsp:sp>
    <dsp:sp modelId="{D419D759-1885-4313-9ADF-B21BD80A3B76}">
      <dsp:nvSpPr>
        <dsp:cNvPr id="0" name=""/>
        <dsp:cNvSpPr/>
      </dsp:nvSpPr>
      <dsp:spPr>
        <a:xfrm>
          <a:off x="1864148" y="567160"/>
          <a:ext cx="3739303" cy="3739303"/>
        </a:xfrm>
        <a:custGeom>
          <a:avLst/>
          <a:gdLst/>
          <a:ahLst/>
          <a:cxnLst/>
          <a:rect l="0" t="0" r="0" b="0"/>
          <a:pathLst>
            <a:path>
              <a:moveTo>
                <a:pt x="2979946" y="365377"/>
              </a:moveTo>
              <a:arcTo wR="1869651" hR="1869651" stAng="18385848" swAng="1635558"/>
            </a:path>
          </a:pathLst>
        </a:custGeom>
        <a:noFill/>
        <a:ln w="38100" cap="flat" cmpd="sng" algn="ctr">
          <a:solidFill>
            <a:schemeClr val="accent4">
              <a:lumMod val="7500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3355EF-8AD2-4768-B8E4-33E7EF2CE4E4}">
      <dsp:nvSpPr>
        <dsp:cNvPr id="0" name=""/>
        <dsp:cNvSpPr/>
      </dsp:nvSpPr>
      <dsp:spPr>
        <a:xfrm>
          <a:off x="4733811" y="1871546"/>
          <a:ext cx="1739279" cy="1130531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3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kern="1200" dirty="0" smtClean="0">
              <a:cs typeface="Mitra" pitchFamily="2" charset="-78"/>
            </a:rPr>
            <a:t>اجرای مميزی</a:t>
          </a:r>
          <a:endParaRPr lang="fa-IR" sz="3100" b="1" kern="1200" dirty="0">
            <a:cs typeface="Mitra" pitchFamily="2" charset="-78"/>
          </a:endParaRPr>
        </a:p>
      </dsp:txBody>
      <dsp:txXfrm>
        <a:off x="4733811" y="1871546"/>
        <a:ext cx="1739279" cy="1130531"/>
      </dsp:txXfrm>
    </dsp:sp>
    <dsp:sp modelId="{29B8622C-BA62-434B-8E4D-413C58FB2137}">
      <dsp:nvSpPr>
        <dsp:cNvPr id="0" name=""/>
        <dsp:cNvSpPr/>
      </dsp:nvSpPr>
      <dsp:spPr>
        <a:xfrm>
          <a:off x="1864148" y="567160"/>
          <a:ext cx="3739303" cy="3739303"/>
        </a:xfrm>
        <a:custGeom>
          <a:avLst/>
          <a:gdLst/>
          <a:ahLst/>
          <a:cxnLst/>
          <a:rect l="0" t="0" r="0" b="0"/>
          <a:pathLst>
            <a:path>
              <a:moveTo>
                <a:pt x="3545625" y="2698330"/>
              </a:moveTo>
              <a:arcTo wR="1869651" hR="1869651" stAng="1578595" swAng="1635558"/>
            </a:path>
          </a:pathLst>
        </a:custGeom>
        <a:noFill/>
        <a:ln w="38100" cap="flat" cmpd="sng" algn="ctr">
          <a:solidFill>
            <a:schemeClr val="tx2">
              <a:lumMod val="60000"/>
              <a:lumOff val="4000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67A7C6-C57B-40ED-B660-C955DFAF151D}">
      <dsp:nvSpPr>
        <dsp:cNvPr id="0" name=""/>
        <dsp:cNvSpPr/>
      </dsp:nvSpPr>
      <dsp:spPr>
        <a:xfrm>
          <a:off x="2864160" y="3741198"/>
          <a:ext cx="1739279" cy="1130531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4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kern="1200" dirty="0" smtClean="0">
              <a:cs typeface="Mitra" pitchFamily="2" charset="-78"/>
            </a:rPr>
            <a:t>گزارش</a:t>
          </a:r>
          <a:r>
            <a:rPr lang="fa-IR" sz="3100" b="1" kern="1200" dirty="0" smtClean="0"/>
            <a:t> </a:t>
          </a:r>
          <a:r>
            <a:rPr lang="fa-IR" sz="3100" b="1" kern="1200" dirty="0" smtClean="0">
              <a:cs typeface="Mitra" pitchFamily="2" charset="-78"/>
            </a:rPr>
            <a:t>مميزی</a:t>
          </a:r>
          <a:endParaRPr lang="fa-IR" sz="3100" b="1" kern="1200" dirty="0">
            <a:cs typeface="Mitra" pitchFamily="2" charset="-78"/>
          </a:endParaRPr>
        </a:p>
      </dsp:txBody>
      <dsp:txXfrm>
        <a:off x="2864160" y="3741198"/>
        <a:ext cx="1739279" cy="1130531"/>
      </dsp:txXfrm>
    </dsp:sp>
    <dsp:sp modelId="{D588702B-8E1A-4E00-AFEA-DBF9E187D65C}">
      <dsp:nvSpPr>
        <dsp:cNvPr id="0" name=""/>
        <dsp:cNvSpPr/>
      </dsp:nvSpPr>
      <dsp:spPr>
        <a:xfrm>
          <a:off x="1864148" y="567160"/>
          <a:ext cx="3739303" cy="3739303"/>
        </a:xfrm>
        <a:custGeom>
          <a:avLst/>
          <a:gdLst/>
          <a:ahLst/>
          <a:cxnLst/>
          <a:rect l="0" t="0" r="0" b="0"/>
          <a:pathLst>
            <a:path>
              <a:moveTo>
                <a:pt x="759356" y="3373926"/>
              </a:moveTo>
              <a:arcTo wR="1869651" hR="1869651" stAng="7585848" swAng="1635558"/>
            </a:path>
          </a:pathLst>
        </a:custGeom>
        <a:noFill/>
        <a:ln w="38100" cap="flat" cmpd="sng" algn="ctr">
          <a:solidFill>
            <a:srgbClr val="A43D3A"/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D583A0-4779-4C7B-B01B-F74C4B644BAF}">
      <dsp:nvSpPr>
        <dsp:cNvPr id="0" name=""/>
        <dsp:cNvSpPr/>
      </dsp:nvSpPr>
      <dsp:spPr>
        <a:xfrm>
          <a:off x="994508" y="1871546"/>
          <a:ext cx="1739279" cy="1130531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5"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100" b="1" kern="1200" dirty="0" smtClean="0">
              <a:cs typeface="Mitra" pitchFamily="2" charset="-78"/>
            </a:rPr>
            <a:t>پيگيری</a:t>
          </a:r>
          <a:endParaRPr lang="fa-IR" sz="3100" b="1" kern="1200" dirty="0">
            <a:cs typeface="Mitra" pitchFamily="2" charset="-78"/>
          </a:endParaRPr>
        </a:p>
      </dsp:txBody>
      <dsp:txXfrm>
        <a:off x="994508" y="1871546"/>
        <a:ext cx="1739279" cy="1130531"/>
      </dsp:txXfrm>
    </dsp:sp>
    <dsp:sp modelId="{8A284D8B-0CE8-4E88-B6E9-3D00C57E98E8}">
      <dsp:nvSpPr>
        <dsp:cNvPr id="0" name=""/>
        <dsp:cNvSpPr/>
      </dsp:nvSpPr>
      <dsp:spPr>
        <a:xfrm>
          <a:off x="1864148" y="567160"/>
          <a:ext cx="3739303" cy="3739303"/>
        </a:xfrm>
        <a:custGeom>
          <a:avLst/>
          <a:gdLst/>
          <a:ahLst/>
          <a:cxnLst/>
          <a:rect l="0" t="0" r="0" b="0"/>
          <a:pathLst>
            <a:path>
              <a:moveTo>
                <a:pt x="193677" y="1040972"/>
              </a:moveTo>
              <a:arcTo wR="1869651" hR="1869651" stAng="12378595" swAng="1635558"/>
            </a:path>
          </a:pathLst>
        </a:custGeom>
        <a:noFill/>
        <a:ln w="38100" cap="flat" cmpd="sng" algn="ctr">
          <a:solidFill>
            <a:schemeClr val="accent3">
              <a:lumMod val="7500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27D22E-2510-46F7-813B-3B9FF8E469FC}">
      <dsp:nvSpPr>
        <dsp:cNvPr id="0" name=""/>
        <dsp:cNvSpPr/>
      </dsp:nvSpPr>
      <dsp:spPr>
        <a:xfrm rot="10800000">
          <a:off x="1303273" y="1895"/>
          <a:ext cx="4053840" cy="11287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156210" rIns="291592" bIns="156210" numCol="1" spcCol="1270" anchor="ctr" anchorCtr="0">
          <a:noAutofit/>
        </a:bodyPr>
        <a:lstStyle/>
        <a:p>
          <a:pPr lvl="0" algn="ctr" defTabSz="1822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100" kern="1200" dirty="0" smtClean="0"/>
            <a:t>معیار ممیزی</a:t>
          </a:r>
          <a:endParaRPr lang="en-US" sz="4100" kern="1200" dirty="0"/>
        </a:p>
      </dsp:txBody>
      <dsp:txXfrm rot="10800000">
        <a:off x="1303273" y="1895"/>
        <a:ext cx="4053840" cy="1128772"/>
      </dsp:txXfrm>
    </dsp:sp>
    <dsp:sp modelId="{CDFA5D88-C511-4995-B2FE-B56526796F3D}">
      <dsp:nvSpPr>
        <dsp:cNvPr id="0" name=""/>
        <dsp:cNvSpPr/>
      </dsp:nvSpPr>
      <dsp:spPr>
        <a:xfrm>
          <a:off x="738886" y="1895"/>
          <a:ext cx="1128772" cy="11287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56ECA4-67D0-41DE-8960-C189C5DA926E}">
      <dsp:nvSpPr>
        <dsp:cNvPr id="0" name=""/>
        <dsp:cNvSpPr/>
      </dsp:nvSpPr>
      <dsp:spPr>
        <a:xfrm rot="10800000">
          <a:off x="1303273" y="1467613"/>
          <a:ext cx="4053840" cy="11287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156210" rIns="291592" bIns="156210" numCol="1" spcCol="1270" anchor="ctr" anchorCtr="0">
          <a:noAutofit/>
        </a:bodyPr>
        <a:lstStyle/>
        <a:p>
          <a:pPr lvl="0" algn="ctr" defTabSz="1822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100" kern="1200" dirty="0" smtClean="0"/>
            <a:t>دامنه ممیزی</a:t>
          </a:r>
          <a:endParaRPr lang="en-US" sz="4100" kern="1200" dirty="0"/>
        </a:p>
      </dsp:txBody>
      <dsp:txXfrm rot="10800000">
        <a:off x="1303273" y="1467613"/>
        <a:ext cx="4053840" cy="1128772"/>
      </dsp:txXfrm>
    </dsp:sp>
    <dsp:sp modelId="{92B3FF70-7137-4C24-B542-F790C28B4DA2}">
      <dsp:nvSpPr>
        <dsp:cNvPr id="0" name=""/>
        <dsp:cNvSpPr/>
      </dsp:nvSpPr>
      <dsp:spPr>
        <a:xfrm>
          <a:off x="738886" y="1467613"/>
          <a:ext cx="1128772" cy="112877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CC9958-889A-4EC4-A346-2CDF72D66BF0}">
      <dsp:nvSpPr>
        <dsp:cNvPr id="0" name=""/>
        <dsp:cNvSpPr/>
      </dsp:nvSpPr>
      <dsp:spPr>
        <a:xfrm rot="10800000">
          <a:off x="1303273" y="2933332"/>
          <a:ext cx="4053840" cy="112877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7757" tIns="156210" rIns="291592" bIns="156210" numCol="1" spcCol="1270" anchor="ctr" anchorCtr="0">
          <a:noAutofit/>
        </a:bodyPr>
        <a:lstStyle/>
        <a:p>
          <a:pPr lvl="0" algn="ctr" defTabSz="18224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100" kern="1200" dirty="0" smtClean="0"/>
            <a:t>انتخاب تیم ممیزی</a:t>
          </a:r>
          <a:endParaRPr lang="en-US" sz="4100" kern="1200" dirty="0"/>
        </a:p>
      </dsp:txBody>
      <dsp:txXfrm rot="10800000">
        <a:off x="1303273" y="2933332"/>
        <a:ext cx="4053840" cy="1128772"/>
      </dsp:txXfrm>
    </dsp:sp>
    <dsp:sp modelId="{F0062719-518F-4D7C-A1FE-7A14622E8B86}">
      <dsp:nvSpPr>
        <dsp:cNvPr id="0" name=""/>
        <dsp:cNvSpPr/>
      </dsp:nvSpPr>
      <dsp:spPr>
        <a:xfrm>
          <a:off x="738886" y="2933332"/>
          <a:ext cx="1128772" cy="112877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783BF7-1D41-4583-80E1-CBBEF62D6EA2}">
      <dsp:nvSpPr>
        <dsp:cNvPr id="0" name=""/>
        <dsp:cNvSpPr/>
      </dsp:nvSpPr>
      <dsp:spPr>
        <a:xfrm>
          <a:off x="1717316" y="758565"/>
          <a:ext cx="4708356" cy="4708356"/>
        </a:xfrm>
        <a:prstGeom prst="blockArc">
          <a:avLst>
            <a:gd name="adj1" fmla="val 10800000"/>
            <a:gd name="adj2" fmla="val 1620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ADA620-E0EE-420A-846B-CEC939824447}">
      <dsp:nvSpPr>
        <dsp:cNvPr id="0" name=""/>
        <dsp:cNvSpPr/>
      </dsp:nvSpPr>
      <dsp:spPr>
        <a:xfrm>
          <a:off x="1893785" y="706161"/>
          <a:ext cx="4708356" cy="4708356"/>
        </a:xfrm>
        <a:prstGeom prst="blockArc">
          <a:avLst>
            <a:gd name="adj1" fmla="val 5400000"/>
            <a:gd name="adj2" fmla="val 1080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8D5758-46A2-46BF-A46D-D88E043DC8EE}">
      <dsp:nvSpPr>
        <dsp:cNvPr id="0" name=""/>
        <dsp:cNvSpPr/>
      </dsp:nvSpPr>
      <dsp:spPr>
        <a:xfrm>
          <a:off x="1893785" y="706161"/>
          <a:ext cx="4708356" cy="4708356"/>
        </a:xfrm>
        <a:prstGeom prst="blockArc">
          <a:avLst>
            <a:gd name="adj1" fmla="val 0"/>
            <a:gd name="adj2" fmla="val 540000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C45CBB-A991-41B2-A234-F6DB9F9DC935}">
      <dsp:nvSpPr>
        <dsp:cNvPr id="0" name=""/>
        <dsp:cNvSpPr/>
      </dsp:nvSpPr>
      <dsp:spPr>
        <a:xfrm>
          <a:off x="1893785" y="706161"/>
          <a:ext cx="4708356" cy="4708356"/>
        </a:xfrm>
        <a:prstGeom prst="blockArc">
          <a:avLst>
            <a:gd name="adj1" fmla="val 16200000"/>
            <a:gd name="adj2" fmla="val 0"/>
            <a:gd name="adj3" fmla="val 464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E88516-FE43-4A06-9CD7-DD96B0C2263B}">
      <dsp:nvSpPr>
        <dsp:cNvPr id="0" name=""/>
        <dsp:cNvSpPr/>
      </dsp:nvSpPr>
      <dsp:spPr>
        <a:xfrm>
          <a:off x="3163993" y="1976369"/>
          <a:ext cx="2167940" cy="21679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400" b="1" kern="1200" dirty="0" smtClean="0"/>
            <a:t>معیار های انتخاب ممیز</a:t>
          </a:r>
          <a:endParaRPr lang="en-US" sz="3400" kern="1200" dirty="0"/>
        </a:p>
      </dsp:txBody>
      <dsp:txXfrm>
        <a:off x="3163993" y="1976369"/>
        <a:ext cx="2167940" cy="2167940"/>
      </dsp:txXfrm>
    </dsp:sp>
    <dsp:sp modelId="{9C1FF57B-BC0F-4C23-AE2A-662A98F4F048}">
      <dsp:nvSpPr>
        <dsp:cNvPr id="0" name=""/>
        <dsp:cNvSpPr/>
      </dsp:nvSpPr>
      <dsp:spPr>
        <a:xfrm>
          <a:off x="3275853" y="2014"/>
          <a:ext cx="1944219" cy="15175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b="1" kern="1200" dirty="0" smtClean="0">
              <a:solidFill>
                <a:srgbClr val="FFFF00"/>
              </a:solidFill>
            </a:rPr>
            <a:t>ویژگی های شخصی</a:t>
          </a:r>
          <a:endParaRPr lang="en-US" sz="2700" b="1" kern="1200" dirty="0">
            <a:solidFill>
              <a:srgbClr val="FFFF00"/>
            </a:solidFill>
          </a:endParaRPr>
        </a:p>
      </dsp:txBody>
      <dsp:txXfrm>
        <a:off x="3275853" y="2014"/>
        <a:ext cx="1944219" cy="1517558"/>
      </dsp:txXfrm>
    </dsp:sp>
    <dsp:sp modelId="{2A0E3E6C-E0D4-4023-AEFE-69F2058203C3}">
      <dsp:nvSpPr>
        <dsp:cNvPr id="0" name=""/>
        <dsp:cNvSpPr/>
      </dsp:nvSpPr>
      <dsp:spPr>
        <a:xfrm>
          <a:off x="5642696" y="2301560"/>
          <a:ext cx="1809627" cy="15175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b="1" i="1" kern="1200" dirty="0" smtClean="0">
              <a:solidFill>
                <a:srgbClr val="FFFF00"/>
              </a:solidFill>
            </a:rPr>
            <a:t>تحصيلات</a:t>
          </a:r>
          <a:endParaRPr lang="en-US" sz="2700" b="1" kern="1200" dirty="0">
            <a:solidFill>
              <a:srgbClr val="FFFF00"/>
            </a:solidFill>
          </a:endParaRPr>
        </a:p>
      </dsp:txBody>
      <dsp:txXfrm>
        <a:off x="5642696" y="2301560"/>
        <a:ext cx="1809627" cy="1517558"/>
      </dsp:txXfrm>
    </dsp:sp>
    <dsp:sp modelId="{1B63D7BB-FA63-4625-A923-55FE6C0BF74B}">
      <dsp:nvSpPr>
        <dsp:cNvPr id="0" name=""/>
        <dsp:cNvSpPr/>
      </dsp:nvSpPr>
      <dsp:spPr>
        <a:xfrm>
          <a:off x="3240358" y="4601107"/>
          <a:ext cx="2015210" cy="15175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b="1" kern="1200" dirty="0" smtClean="0">
              <a:solidFill>
                <a:srgbClr val="FFFF00"/>
              </a:solidFill>
            </a:rPr>
            <a:t>دانش</a:t>
          </a:r>
          <a:endParaRPr lang="en-US" sz="2700" b="1" kern="1200" dirty="0">
            <a:solidFill>
              <a:srgbClr val="FFFF00"/>
            </a:solidFill>
          </a:endParaRPr>
        </a:p>
      </dsp:txBody>
      <dsp:txXfrm>
        <a:off x="3240358" y="4601107"/>
        <a:ext cx="2015210" cy="1517558"/>
      </dsp:txXfrm>
    </dsp:sp>
    <dsp:sp modelId="{798E365C-770D-48F9-987B-D37F570C8F1F}">
      <dsp:nvSpPr>
        <dsp:cNvPr id="0" name=""/>
        <dsp:cNvSpPr/>
      </dsp:nvSpPr>
      <dsp:spPr>
        <a:xfrm>
          <a:off x="972612" y="2301560"/>
          <a:ext cx="1951610" cy="15175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700" b="1" kern="1200" dirty="0" smtClean="0">
              <a:solidFill>
                <a:srgbClr val="FFFF00"/>
              </a:solidFill>
            </a:rPr>
            <a:t>مهارت</a:t>
          </a:r>
          <a:endParaRPr lang="en-US" sz="2700" b="1" kern="1200" dirty="0">
            <a:solidFill>
              <a:srgbClr val="FFFF00"/>
            </a:solidFill>
          </a:endParaRPr>
        </a:p>
      </dsp:txBody>
      <dsp:txXfrm>
        <a:off x="972612" y="2301560"/>
        <a:ext cx="1951610" cy="151755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CF54B9-F841-4718-8EBF-CBCB2C54A562}">
      <dsp:nvSpPr>
        <dsp:cNvPr id="0" name=""/>
        <dsp:cNvSpPr/>
      </dsp:nvSpPr>
      <dsp:spPr>
        <a:xfrm rot="5400000">
          <a:off x="-260171" y="263306"/>
          <a:ext cx="1734477" cy="1214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rgbClr val="FFFF00"/>
              </a:solidFill>
            </a:rPr>
            <a:t>ویژگی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rgbClr val="FFFF00"/>
              </a:solidFill>
            </a:rPr>
            <a:t>شخصی</a:t>
          </a:r>
          <a:endParaRPr lang="en-US" sz="2000" b="1" kern="1200" dirty="0">
            <a:solidFill>
              <a:srgbClr val="FFFF00"/>
            </a:solidFill>
          </a:endParaRPr>
        </a:p>
      </dsp:txBody>
      <dsp:txXfrm rot="5400000">
        <a:off x="-260171" y="263306"/>
        <a:ext cx="1734477" cy="1214134"/>
      </dsp:txXfrm>
    </dsp:sp>
    <dsp:sp modelId="{67079D83-1E82-4E35-B91A-1E8E716A7B34}">
      <dsp:nvSpPr>
        <dsp:cNvPr id="0" name=""/>
        <dsp:cNvSpPr/>
      </dsp:nvSpPr>
      <dsp:spPr>
        <a:xfrm rot="5400000">
          <a:off x="4044681" y="-2827412"/>
          <a:ext cx="1128003" cy="67890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/>
            <a:t>منصف ،دارای ذهن باز ،هوشیار ، با اعتمادبه نفس</a:t>
          </a:r>
          <a:endParaRPr lang="en-US" sz="2400" kern="1200" dirty="0"/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/>
            <a:t>پیگیر ، صبور، قادر به تصمیم گیری قاطعانه</a:t>
          </a:r>
          <a:endParaRPr lang="en-US" sz="2400" kern="1200" dirty="0"/>
        </a:p>
      </dsp:txBody>
      <dsp:txXfrm rot="5400000">
        <a:off x="4044681" y="-2827412"/>
        <a:ext cx="1128003" cy="6789097"/>
      </dsp:txXfrm>
    </dsp:sp>
    <dsp:sp modelId="{30B0600C-2A69-49F3-B5FD-473A0AC6C6BA}">
      <dsp:nvSpPr>
        <dsp:cNvPr id="0" name=""/>
        <dsp:cNvSpPr/>
      </dsp:nvSpPr>
      <dsp:spPr>
        <a:xfrm rot="5400000">
          <a:off x="-260171" y="1805200"/>
          <a:ext cx="1734477" cy="1214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FFFF00"/>
              </a:solidFill>
            </a:rPr>
            <a:t>تحصیلات</a:t>
          </a:r>
          <a:endParaRPr lang="en-US" sz="2400" b="1" kern="1200" dirty="0">
            <a:solidFill>
              <a:srgbClr val="FFFF00"/>
            </a:solidFill>
          </a:endParaRPr>
        </a:p>
      </dsp:txBody>
      <dsp:txXfrm rot="5400000">
        <a:off x="-260171" y="1805200"/>
        <a:ext cx="1734477" cy="1214134"/>
      </dsp:txXfrm>
    </dsp:sp>
    <dsp:sp modelId="{8A1A529D-F322-41FF-9FDA-9AC48901E17D}">
      <dsp:nvSpPr>
        <dsp:cNvPr id="0" name=""/>
        <dsp:cNvSpPr/>
      </dsp:nvSpPr>
      <dsp:spPr>
        <a:xfrm rot="5400000">
          <a:off x="4044977" y="-1285814"/>
          <a:ext cx="1127410" cy="67890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/>
            <a:t>تحصیلات تکمیلی مرتبط با ممیزی</a:t>
          </a:r>
          <a:endParaRPr lang="en-US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400" kern="1200"/>
        </a:p>
      </dsp:txBody>
      <dsp:txXfrm rot="5400000">
        <a:off x="4044977" y="-1285814"/>
        <a:ext cx="1127410" cy="6789097"/>
      </dsp:txXfrm>
    </dsp:sp>
    <dsp:sp modelId="{07AD3134-620B-4C72-BDD2-14DDD3A16033}">
      <dsp:nvSpPr>
        <dsp:cNvPr id="0" name=""/>
        <dsp:cNvSpPr/>
      </dsp:nvSpPr>
      <dsp:spPr>
        <a:xfrm rot="5400000">
          <a:off x="-260171" y="3347095"/>
          <a:ext cx="1734477" cy="121413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FFFF00"/>
              </a:solidFill>
            </a:rPr>
            <a:t>دانش</a:t>
          </a:r>
          <a:endParaRPr lang="en-US" sz="2400" b="1" kern="1200" dirty="0">
            <a:solidFill>
              <a:srgbClr val="FFFF00"/>
            </a:solidFill>
          </a:endParaRPr>
        </a:p>
      </dsp:txBody>
      <dsp:txXfrm rot="5400000">
        <a:off x="-260171" y="3347095"/>
        <a:ext cx="1734477" cy="1214134"/>
      </dsp:txXfrm>
    </dsp:sp>
    <dsp:sp modelId="{CFD95DA9-C04B-4398-B802-9D8737B8C8A6}">
      <dsp:nvSpPr>
        <dsp:cNvPr id="0" name=""/>
        <dsp:cNvSpPr/>
      </dsp:nvSpPr>
      <dsp:spPr>
        <a:xfrm rot="5400000">
          <a:off x="4044977" y="260950"/>
          <a:ext cx="1127410" cy="678909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/>
            <a:t>آگاه به سیستم مدیریت کیفیت ، اطلاعات فنی ،تکنیک های ممیزی</a:t>
          </a:r>
          <a:endParaRPr lang="en-US" sz="2400" kern="1200" dirty="0"/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/>
            <a:t>آگاه به موقعیت سازمانی ، الزامات قانونی</a:t>
          </a:r>
          <a:endParaRPr lang="en-US" sz="2400" kern="1200" dirty="0"/>
        </a:p>
      </dsp:txBody>
      <dsp:txXfrm rot="5400000">
        <a:off x="4044977" y="260950"/>
        <a:ext cx="1127410" cy="678909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CF54B9-F841-4718-8EBF-CBCB2C54A562}">
      <dsp:nvSpPr>
        <dsp:cNvPr id="0" name=""/>
        <dsp:cNvSpPr/>
      </dsp:nvSpPr>
      <dsp:spPr>
        <a:xfrm rot="5400000">
          <a:off x="-241930" y="243507"/>
          <a:ext cx="1612870" cy="112900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rgbClr val="FFFF00"/>
              </a:solidFill>
            </a:rPr>
            <a:t>تجربه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rgbClr val="FFFF00"/>
              </a:solidFill>
            </a:rPr>
            <a:t>کاری</a:t>
          </a:r>
          <a:endParaRPr lang="en-US" sz="2000" b="1" kern="1200" dirty="0">
            <a:solidFill>
              <a:srgbClr val="FFFF00"/>
            </a:solidFill>
          </a:endParaRPr>
        </a:p>
      </dsp:txBody>
      <dsp:txXfrm rot="5400000">
        <a:off x="-241930" y="243507"/>
        <a:ext cx="1612870" cy="1129009"/>
      </dsp:txXfrm>
    </dsp:sp>
    <dsp:sp modelId="{67079D83-1E82-4E35-B91A-1E8E716A7B34}">
      <dsp:nvSpPr>
        <dsp:cNvPr id="0" name=""/>
        <dsp:cNvSpPr/>
      </dsp:nvSpPr>
      <dsp:spPr>
        <a:xfrm rot="5400000">
          <a:off x="4036490" y="-2905903"/>
          <a:ext cx="1048916" cy="686387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/>
            <a:t>تجربه کار در سیستم مدیریت کیفیت ،فنی و مدیریتی در آزمایشگاه</a:t>
          </a:r>
          <a:endParaRPr lang="en-US" sz="2400" kern="1200" dirty="0"/>
        </a:p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kern="1200" dirty="0" smtClean="0"/>
            <a:t>تجربه ممیزی</a:t>
          </a:r>
          <a:endParaRPr lang="en-US" sz="2400" kern="1200" dirty="0"/>
        </a:p>
      </dsp:txBody>
      <dsp:txXfrm rot="5400000">
        <a:off x="4036490" y="-2905903"/>
        <a:ext cx="1048916" cy="686387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E74F69-30DB-444E-8CA6-DC3DCA623700}">
      <dsp:nvSpPr>
        <dsp:cNvPr id="0" name=""/>
        <dsp:cNvSpPr/>
      </dsp:nvSpPr>
      <dsp:spPr>
        <a:xfrm>
          <a:off x="711199" y="0"/>
          <a:ext cx="4064000" cy="40640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69D92E-CDF6-4C51-A18D-1BB47BF2E0FA}">
      <dsp:nvSpPr>
        <dsp:cNvPr id="0" name=""/>
        <dsp:cNvSpPr/>
      </dsp:nvSpPr>
      <dsp:spPr>
        <a:xfrm>
          <a:off x="2743199" y="408582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افتتاحیه</a:t>
          </a:r>
          <a:endParaRPr lang="en-US" sz="4000" kern="1200" dirty="0"/>
        </a:p>
      </dsp:txBody>
      <dsp:txXfrm>
        <a:off x="2743199" y="408582"/>
        <a:ext cx="2641600" cy="962025"/>
      </dsp:txXfrm>
    </dsp:sp>
    <dsp:sp modelId="{CA506647-B3E2-423F-91A8-E3291CBB592A}">
      <dsp:nvSpPr>
        <dsp:cNvPr id="0" name=""/>
        <dsp:cNvSpPr/>
      </dsp:nvSpPr>
      <dsp:spPr>
        <a:xfrm>
          <a:off x="2743199" y="1490860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ممیزی</a:t>
          </a:r>
          <a:endParaRPr lang="en-US" sz="4000" kern="1200" dirty="0"/>
        </a:p>
      </dsp:txBody>
      <dsp:txXfrm>
        <a:off x="2743199" y="1490860"/>
        <a:ext cx="2641600" cy="962025"/>
      </dsp:txXfrm>
    </dsp:sp>
    <dsp:sp modelId="{F8400AF7-5CB2-4946-8B52-864415F2C7F2}">
      <dsp:nvSpPr>
        <dsp:cNvPr id="0" name=""/>
        <dsp:cNvSpPr/>
      </dsp:nvSpPr>
      <dsp:spPr>
        <a:xfrm>
          <a:off x="2743199" y="2573139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kern="1200" dirty="0" smtClean="0"/>
            <a:t>اختتامیه</a:t>
          </a:r>
          <a:endParaRPr lang="en-US" sz="4000" kern="1200" dirty="0"/>
        </a:p>
      </dsp:txBody>
      <dsp:txXfrm>
        <a:off x="2743199" y="2573139"/>
        <a:ext cx="2641600" cy="96202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B70CBD-32B9-47A7-A151-F3D5564AEC76}">
      <dsp:nvSpPr>
        <dsp:cNvPr id="0" name=""/>
        <dsp:cNvSpPr/>
      </dsp:nvSpPr>
      <dsp:spPr>
        <a:xfrm rot="21300000">
          <a:off x="23202" y="1601741"/>
          <a:ext cx="7514435" cy="860516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22E689-EC6C-4BE2-AB27-4E45C46A4F25}">
      <dsp:nvSpPr>
        <dsp:cNvPr id="0" name=""/>
        <dsp:cNvSpPr/>
      </dsp:nvSpPr>
      <dsp:spPr>
        <a:xfrm>
          <a:off x="518885" y="216025"/>
          <a:ext cx="2268252" cy="1625600"/>
        </a:xfrm>
        <a:prstGeom prst="downArrow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DDCA6E-D1BB-478A-A83C-7C2D1088BFB7}">
      <dsp:nvSpPr>
        <dsp:cNvPr id="0" name=""/>
        <dsp:cNvSpPr/>
      </dsp:nvSpPr>
      <dsp:spPr>
        <a:xfrm>
          <a:off x="2395951" y="-200251"/>
          <a:ext cx="5642056" cy="21073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900" b="1" kern="1200" dirty="0" smtClean="0">
              <a:solidFill>
                <a:srgbClr val="FF0000"/>
              </a:solidFill>
            </a:rPr>
            <a:t>در </a:t>
          </a:r>
          <a:r>
            <a:rPr lang="fa-IR" sz="3900" b="1" kern="1200" dirty="0" smtClean="0">
              <a:solidFill>
                <a:srgbClr val="FF0000"/>
              </a:solidFill>
            </a:rPr>
            <a:t>مميزی، سيستم </a:t>
          </a:r>
          <a:r>
            <a:rPr lang="fa-IR" sz="3900" b="1" kern="1200" dirty="0" smtClean="0">
              <a:solidFill>
                <a:srgbClr val="FF0000"/>
              </a:solidFill>
            </a:rPr>
            <a:t>و فرآيندها بررسی می </a:t>
          </a:r>
          <a:r>
            <a:rPr lang="fa-IR" sz="3900" b="1" kern="1200" dirty="0" smtClean="0">
              <a:solidFill>
                <a:srgbClr val="FF0000"/>
              </a:solidFill>
            </a:rPr>
            <a:t>گردند(نه </a:t>
          </a:r>
          <a:r>
            <a:rPr lang="fa-IR" sz="3900" b="1" kern="1200" dirty="0" smtClean="0">
              <a:solidFill>
                <a:srgbClr val="FF0000"/>
              </a:solidFill>
            </a:rPr>
            <a:t>کارکنان )</a:t>
          </a:r>
          <a:endParaRPr lang="en-US" sz="3900" b="1" kern="1200" dirty="0">
            <a:solidFill>
              <a:srgbClr val="FF0000"/>
            </a:solidFill>
          </a:endParaRPr>
        </a:p>
      </dsp:txBody>
      <dsp:txXfrm>
        <a:off x="2395951" y="-200251"/>
        <a:ext cx="5642056" cy="2107382"/>
      </dsp:txXfrm>
    </dsp:sp>
    <dsp:sp modelId="{AE0B6AFF-4CB6-4176-8508-28D0DB141C10}">
      <dsp:nvSpPr>
        <dsp:cNvPr id="0" name=""/>
        <dsp:cNvSpPr/>
      </dsp:nvSpPr>
      <dsp:spPr>
        <a:xfrm>
          <a:off x="4385287" y="2235200"/>
          <a:ext cx="2268252" cy="1625600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E65CB5-9E6F-4B04-8285-AC310E15FD3F}">
      <dsp:nvSpPr>
        <dsp:cNvPr id="0" name=""/>
        <dsp:cNvSpPr/>
      </dsp:nvSpPr>
      <dsp:spPr>
        <a:xfrm>
          <a:off x="0" y="2357120"/>
          <a:ext cx="4687720" cy="17068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b="1" kern="1200" dirty="0" smtClean="0">
              <a:solidFill>
                <a:srgbClr val="FF0000"/>
              </a:solidFill>
            </a:rPr>
            <a:t>تسلط مميز به الزامات مرجع مورد استفاده </a:t>
          </a:r>
          <a:endParaRPr lang="en-US" sz="3800" b="1" kern="1200" dirty="0">
            <a:solidFill>
              <a:srgbClr val="FF0000"/>
            </a:solidFill>
          </a:endParaRPr>
        </a:p>
      </dsp:txBody>
      <dsp:txXfrm>
        <a:off x="0" y="2357120"/>
        <a:ext cx="4687720" cy="170688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80F021-0FA8-4EBA-A4D2-9C52374C3A47}">
      <dsp:nvSpPr>
        <dsp:cNvPr id="0" name=""/>
        <dsp:cNvSpPr/>
      </dsp:nvSpPr>
      <dsp:spPr>
        <a:xfrm>
          <a:off x="0" y="419668"/>
          <a:ext cx="8496944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0ED8EA-CC9F-4450-B854-2E2AE1C5FC56}">
      <dsp:nvSpPr>
        <dsp:cNvPr id="0" name=""/>
        <dsp:cNvSpPr/>
      </dsp:nvSpPr>
      <dsp:spPr>
        <a:xfrm>
          <a:off x="424847" y="65428"/>
          <a:ext cx="8036095" cy="708480"/>
        </a:xfrm>
        <a:prstGeom prst="roundRect">
          <a:avLst/>
        </a:prstGeom>
        <a:solidFill>
          <a:schemeClr val="accent6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815" tIns="0" rIns="224815" bIns="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solidFill>
                <a:schemeClr val="accent4">
                  <a:lumMod val="20000"/>
                  <a:lumOff val="80000"/>
                </a:schemeClr>
              </a:solidFill>
              <a:cs typeface="+mn-cs"/>
            </a:rPr>
            <a:t>بهترين مصاحبه کننده کسی است که کم صحبت </a:t>
          </a:r>
          <a:r>
            <a:rPr lang="en-US" sz="2000" b="1" kern="1200" dirty="0" smtClean="0">
              <a:solidFill>
                <a:schemeClr val="accent4">
                  <a:lumMod val="20000"/>
                  <a:lumOff val="80000"/>
                </a:schemeClr>
              </a:solidFill>
              <a:cs typeface="+mn-cs"/>
            </a:rPr>
            <a:t> </a:t>
          </a:r>
          <a:r>
            <a:rPr lang="fa-IR" sz="2000" b="1" kern="1200" dirty="0" smtClean="0">
              <a:solidFill>
                <a:schemeClr val="accent4">
                  <a:lumMod val="20000"/>
                  <a:lumOff val="80000"/>
                </a:schemeClr>
              </a:solidFill>
              <a:cs typeface="+mn-cs"/>
            </a:rPr>
            <a:t> کند ، شنونده خوبی باشد و به خوبی با مميزی شونده ارتباط برقرار کند</a:t>
          </a:r>
          <a:endParaRPr lang="en-US" sz="2000" b="1" kern="1200" dirty="0">
            <a:solidFill>
              <a:schemeClr val="accent4">
                <a:lumMod val="20000"/>
                <a:lumOff val="80000"/>
              </a:schemeClr>
            </a:solidFill>
            <a:cs typeface="+mn-cs"/>
          </a:endParaRPr>
        </a:p>
      </dsp:txBody>
      <dsp:txXfrm>
        <a:off x="424847" y="65428"/>
        <a:ext cx="8036095" cy="708480"/>
      </dsp:txXfrm>
    </dsp:sp>
    <dsp:sp modelId="{8A18BC1B-1030-4FE1-BE61-6EF5137456C6}">
      <dsp:nvSpPr>
        <dsp:cNvPr id="0" name=""/>
        <dsp:cNvSpPr/>
      </dsp:nvSpPr>
      <dsp:spPr>
        <a:xfrm>
          <a:off x="0" y="1514752"/>
          <a:ext cx="8496944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97532D-AE70-4BEB-A2D0-86A196E21694}">
      <dsp:nvSpPr>
        <dsp:cNvPr id="0" name=""/>
        <dsp:cNvSpPr/>
      </dsp:nvSpPr>
      <dsp:spPr>
        <a:xfrm>
          <a:off x="428410" y="961730"/>
          <a:ext cx="8068533" cy="70848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815" tIns="0" rIns="224815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bg1"/>
              </a:solidFill>
            </a:rPr>
            <a:t>با مميزی شونده ارتباط کلامی موثر برقرار کنيم</a:t>
          </a:r>
          <a:endParaRPr lang="en-US" sz="2400" b="1" kern="1200" dirty="0">
            <a:solidFill>
              <a:schemeClr val="bg1"/>
            </a:solidFill>
          </a:endParaRPr>
        </a:p>
      </dsp:txBody>
      <dsp:txXfrm>
        <a:off x="428410" y="961730"/>
        <a:ext cx="8068533" cy="708480"/>
      </dsp:txXfrm>
    </dsp:sp>
    <dsp:sp modelId="{82A47DCE-0724-463C-B769-56EA37DA8EDA}">
      <dsp:nvSpPr>
        <dsp:cNvPr id="0" name=""/>
        <dsp:cNvSpPr/>
      </dsp:nvSpPr>
      <dsp:spPr>
        <a:xfrm flipV="1">
          <a:off x="0" y="2596948"/>
          <a:ext cx="8496944" cy="7219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68A943-6DCE-42A3-9493-32C6CA63CA20}">
      <dsp:nvSpPr>
        <dsp:cNvPr id="0" name=""/>
        <dsp:cNvSpPr/>
      </dsp:nvSpPr>
      <dsp:spPr>
        <a:xfrm>
          <a:off x="432048" y="2016222"/>
          <a:ext cx="8036035" cy="708480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4815" tIns="0" rIns="224815" bIns="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/>
            <a:t>مميزی شونده را تحت تنش قرار ندهيم</a:t>
          </a:r>
          <a:endParaRPr lang="en-US" sz="2400" b="1" kern="1200" dirty="0"/>
        </a:p>
      </dsp:txBody>
      <dsp:txXfrm>
        <a:off x="432048" y="2016222"/>
        <a:ext cx="8036035" cy="7084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A71218A-4BF7-4102-B581-7735E27B33CF}" type="datetimeFigureOut">
              <a:rPr lang="en-US" smtClean="0"/>
              <a:pPr/>
              <a:t>10/4/2014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9AA5925-104A-4A37-965E-8D4A424A83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microsoft.com/office/2007/relationships/diagramDrawing" Target="../diagrams/drawing4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8794" y="1124744"/>
            <a:ext cx="6858048" cy="2016224"/>
          </a:xfrm>
        </p:spPr>
        <p:txBody>
          <a:bodyPr>
            <a:noAutofit/>
          </a:bodyPr>
          <a:lstStyle/>
          <a:p>
            <a:pPr algn="ctr" rtl="1"/>
            <a:r>
              <a:rPr lang="fa-IR" sz="4800" dirty="0" smtClean="0"/>
              <a:t>آشنایی با اصول مميزي استاندارد </a:t>
            </a:r>
            <a:r>
              <a:rPr lang="en-US" sz="4800" dirty="0" smtClean="0"/>
              <a:t>ISO 15189:2007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67744" y="3429000"/>
            <a:ext cx="6172200" cy="2880320"/>
          </a:xfrm>
        </p:spPr>
        <p:txBody>
          <a:bodyPr>
            <a:normAutofit/>
          </a:bodyPr>
          <a:lstStyle/>
          <a:p>
            <a:pPr algn="ctr" rtl="1"/>
            <a:endParaRPr lang="fa-IR" sz="2800" dirty="0" smtClean="0">
              <a:solidFill>
                <a:srgbClr val="C00000"/>
              </a:solidFill>
            </a:endParaRPr>
          </a:p>
          <a:p>
            <a:pPr algn="ctr" rtl="1"/>
            <a:endParaRPr lang="fa-IR" sz="2800" dirty="0" smtClean="0">
              <a:solidFill>
                <a:srgbClr val="C00000"/>
              </a:solidFill>
            </a:endParaRPr>
          </a:p>
          <a:p>
            <a:pPr algn="ctr" rtl="1"/>
            <a:endParaRPr lang="en-GB" sz="28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400" b="1" dirty="0" smtClean="0"/>
              <a:t>انتخاب تیم ممیزی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7920880" cy="4873752"/>
          </a:xfrm>
        </p:spPr>
        <p:txBody>
          <a:bodyPr/>
          <a:lstStyle/>
          <a:p>
            <a:pPr algn="r" rtl="1">
              <a:defRPr/>
            </a:pPr>
            <a:r>
              <a:rPr lang="fa-IR" sz="3200" b="1" dirty="0" smtClean="0">
                <a:solidFill>
                  <a:srgbClr val="C00000"/>
                </a:solidFill>
              </a:rPr>
              <a:t>مدیر ممیزی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C00000"/>
                </a:solidFill>
              </a:rPr>
              <a:t>تعيين تعداد و صلاحيت افراد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C00000"/>
                </a:solidFill>
              </a:rPr>
              <a:t>استقلال مميز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C00000"/>
                </a:solidFill>
              </a:rPr>
              <a:t>ترکيب اعضاء</a:t>
            </a:r>
          </a:p>
          <a:p>
            <a:pPr algn="r" rtl="1">
              <a:buFont typeface="Wingdings" pitchFamily="2" charset="2"/>
              <a:buChar char="v"/>
              <a:defRPr/>
            </a:pPr>
            <a:r>
              <a:rPr lang="fa-IR" sz="3200" b="1" dirty="0" smtClean="0">
                <a:solidFill>
                  <a:srgbClr val="C00000"/>
                </a:solidFill>
              </a:rPr>
              <a:t> </a:t>
            </a:r>
            <a:r>
              <a:rPr lang="fa-IR" sz="2800" b="1" dirty="0" smtClean="0">
                <a:solidFill>
                  <a:srgbClr val="C00000"/>
                </a:solidFill>
              </a:rPr>
              <a:t>مميز سيستم، مميز فنی،مميزکنترل کیفیت </a:t>
            </a:r>
          </a:p>
          <a:p>
            <a:pPr algn="r" rtl="1">
              <a:buFont typeface="Wingdings" pitchFamily="2" charset="2"/>
              <a:buChar char="v"/>
              <a:defRPr/>
            </a:pPr>
            <a:r>
              <a:rPr lang="fa-IR" sz="2800" b="1" dirty="0" smtClean="0">
                <a:solidFill>
                  <a:srgbClr val="C00000"/>
                </a:solidFill>
              </a:rPr>
              <a:t>سر ممیز، گروه ممیزی ،ممیز آموزشی </a:t>
            </a:r>
            <a:r>
              <a:rPr lang="fa-IR" sz="3200" dirty="0" smtClean="0">
                <a:solidFill>
                  <a:schemeClr val="bg1"/>
                </a:solidFill>
              </a:rPr>
              <a:t>کيفيت)</a:t>
            </a:r>
          </a:p>
          <a:p>
            <a:pPr algn="r" rtl="1">
              <a:buNone/>
              <a:defRPr/>
            </a:pPr>
            <a:endParaRPr lang="en-US" sz="3200" dirty="0" smtClean="0">
              <a:solidFill>
                <a:srgbClr val="C00000"/>
              </a:solidFill>
            </a:endParaRPr>
          </a:p>
          <a:p>
            <a:pPr algn="r" rtl="1"/>
            <a:endParaRPr lang="en-US" dirty="0"/>
          </a:p>
        </p:txBody>
      </p:sp>
      <p:pic>
        <p:nvPicPr>
          <p:cNvPr id="4" name="Picture 11" descr="bd20208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941168"/>
            <a:ext cx="2514600" cy="158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None/>
            </a:pPr>
            <a:endParaRPr lang="en-US" i="1" dirty="0" smtClean="0"/>
          </a:p>
        </p:txBody>
      </p:sp>
      <p:graphicFrame>
        <p:nvGraphicFramePr>
          <p:cNvPr id="4" name="Diagram 3"/>
          <p:cNvGraphicFramePr/>
          <p:nvPr/>
        </p:nvGraphicFramePr>
        <p:xfrm>
          <a:off x="251520" y="260648"/>
          <a:ext cx="842493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88641"/>
          <a:ext cx="800323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467544" y="4941168"/>
          <a:ext cx="7992888" cy="1616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800" b="1" dirty="0" smtClean="0">
                <a:solidFill>
                  <a:schemeClr val="accent6">
                    <a:lumMod val="75000"/>
                  </a:schemeClr>
                </a:solidFill>
              </a:rPr>
              <a:t>اجرا ممیزی</a:t>
            </a:r>
            <a:endParaRPr lang="en-US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7920880" cy="4873752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ü"/>
              <a:defRPr/>
            </a:pPr>
            <a:endParaRPr lang="fa-IR" sz="3200" dirty="0" smtClean="0">
              <a:solidFill>
                <a:schemeClr val="bg1"/>
              </a:solidFill>
            </a:endParaRPr>
          </a:p>
          <a:p>
            <a:pPr algn="r" rtl="1">
              <a:buNone/>
              <a:defRPr/>
            </a:pPr>
            <a:endParaRPr lang="en-US" sz="3200" dirty="0" smtClean="0">
              <a:solidFill>
                <a:srgbClr val="C00000"/>
              </a:solidFill>
            </a:endParaRPr>
          </a:p>
          <a:p>
            <a:pPr algn="r" rtl="1"/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400" b="1" dirty="0" smtClean="0"/>
              <a:t>اجرا ممیزی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600200"/>
            <a:ext cx="7920880" cy="4873752"/>
          </a:xfrm>
        </p:spPr>
        <p:txBody>
          <a:bodyPr>
            <a:normAutofit/>
          </a:bodyPr>
          <a:lstStyle/>
          <a:p>
            <a:pPr algn="r" rtl="1">
              <a:buFont typeface="Wingdings" pitchFamily="2" charset="2"/>
              <a:buChar char="ü"/>
              <a:defRPr/>
            </a:pPr>
            <a:endParaRPr lang="fa-IR" sz="3200" dirty="0" smtClean="0">
              <a:solidFill>
                <a:schemeClr val="bg1"/>
              </a:solidFill>
            </a:endParaRPr>
          </a:p>
          <a:p>
            <a:pPr algn="r" rtl="1">
              <a:buNone/>
              <a:defRPr/>
            </a:pPr>
            <a:endParaRPr lang="en-US" sz="3200" dirty="0" smtClean="0">
              <a:solidFill>
                <a:srgbClr val="C00000"/>
              </a:solidFill>
            </a:endParaRPr>
          </a:p>
          <a:p>
            <a:pPr algn="r" rtl="1"/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323528" y="2348880"/>
          <a:ext cx="756084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/>
          <a:lstStyle/>
          <a:p>
            <a:pPr algn="ctr"/>
            <a:r>
              <a:rPr lang="fa-IR" sz="3200" b="1" dirty="0" smtClean="0">
                <a:solidFill>
                  <a:schemeClr val="accent6">
                    <a:lumMod val="75000"/>
                  </a:schemeClr>
                </a:solidFill>
              </a:rPr>
              <a:t>اجرا ممیزی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57298"/>
            <a:ext cx="7467600" cy="5116654"/>
          </a:xfrm>
        </p:spPr>
        <p:txBody>
          <a:bodyPr/>
          <a:lstStyle/>
          <a:p>
            <a:pPr algn="ctr" rtl="1">
              <a:buNone/>
              <a:defRPr/>
            </a:pPr>
            <a:r>
              <a:rPr lang="fa-IR" sz="3200" b="1" dirty="0" smtClean="0">
                <a:solidFill>
                  <a:srgbClr val="00B050"/>
                </a:solidFill>
              </a:rPr>
              <a:t>جمع آوری اطلاعات ( یافته های ممیزی )</a:t>
            </a:r>
          </a:p>
          <a:p>
            <a:pPr algn="ctr" rtl="1">
              <a:buNone/>
              <a:defRPr/>
            </a:pPr>
            <a:endParaRPr lang="fa-IR" b="1" dirty="0" smtClean="0">
              <a:solidFill>
                <a:srgbClr val="00B050"/>
              </a:solidFill>
            </a:endParaRPr>
          </a:p>
          <a:p>
            <a:pPr algn="ctr" rtl="1">
              <a:buNone/>
              <a:defRPr/>
            </a:pPr>
            <a:endParaRPr lang="fa-IR" b="1" dirty="0" smtClean="0">
              <a:solidFill>
                <a:srgbClr val="00B050"/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428728" y="2571744"/>
          <a:ext cx="5786478" cy="3706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6786610" cy="868346"/>
          </a:xfrm>
        </p:spPr>
        <p:txBody>
          <a:bodyPr>
            <a:noAutofit/>
          </a:bodyPr>
          <a:lstStyle/>
          <a:p>
            <a:pPr algn="ctr" rtl="1"/>
            <a:r>
              <a:rPr lang="fa-IR" sz="4400" b="1" dirty="0" smtClean="0">
                <a:solidFill>
                  <a:schemeClr val="accent6">
                    <a:lumMod val="75000"/>
                  </a:schemeClr>
                </a:solidFill>
              </a:rPr>
              <a:t>اجرا ممیزی</a:t>
            </a:r>
            <a:endParaRPr lang="en-US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1196752"/>
            <a:ext cx="8496944" cy="2232248"/>
          </a:xfrm>
        </p:spPr>
        <p:txBody>
          <a:bodyPr>
            <a:normAutofit fontScale="77500" lnSpcReduction="20000"/>
          </a:bodyPr>
          <a:lstStyle/>
          <a:p>
            <a:pPr algn="ctr" rtl="1">
              <a:buNone/>
              <a:defRPr/>
            </a:pPr>
            <a:endParaRPr lang="fa-IR" sz="1100" b="1" dirty="0" smtClean="0">
              <a:solidFill>
                <a:srgbClr val="00B050"/>
              </a:solidFill>
            </a:endParaRP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b="1" dirty="0" smtClean="0">
                <a:solidFill>
                  <a:srgbClr val="00B050"/>
                </a:solidFill>
              </a:rPr>
              <a:t>مدارک و مستندات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b="1" dirty="0" smtClean="0">
                <a:solidFill>
                  <a:srgbClr val="00B050"/>
                </a:solidFill>
              </a:rPr>
              <a:t>مشاهده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3200" b="1" dirty="0" smtClean="0">
                <a:solidFill>
                  <a:srgbClr val="00B050"/>
                </a:solidFill>
              </a:rPr>
              <a:t> مصاحبه</a:t>
            </a:r>
          </a:p>
          <a:p>
            <a:pPr algn="r" rtl="1">
              <a:buNone/>
              <a:defRPr/>
            </a:pPr>
            <a:r>
              <a:rPr lang="fa-IR" sz="3200" b="1" dirty="0" smtClean="0">
                <a:solidFill>
                  <a:srgbClr val="00B050"/>
                </a:solidFill>
              </a:rPr>
              <a:t>  </a:t>
            </a:r>
            <a:r>
              <a:rPr lang="fa-IR" sz="2600" b="1" dirty="0" smtClean="0">
                <a:solidFill>
                  <a:srgbClr val="A43D3A"/>
                </a:solidFill>
              </a:rPr>
              <a:t>   </a:t>
            </a:r>
            <a:r>
              <a:rPr lang="fa-IR" sz="2200" b="1" dirty="0" smtClean="0">
                <a:solidFill>
                  <a:srgbClr val="A43D3A"/>
                </a:solidFill>
              </a:rPr>
              <a:t>سوالات باز </a:t>
            </a:r>
            <a:r>
              <a:rPr lang="fa-IR" sz="2200" b="1" dirty="0" smtClean="0"/>
              <a:t>: برای فهميدن اينکه چه کسی ، چه کاری را ، چگونه ، چرا ، در چه زمانی ودرکجا انجام می دهد</a:t>
            </a:r>
          </a:p>
          <a:p>
            <a:pPr algn="r" rtl="1">
              <a:buNone/>
              <a:defRPr/>
            </a:pPr>
            <a:r>
              <a:rPr lang="fa-IR" sz="2200" b="1" dirty="0" smtClean="0">
                <a:solidFill>
                  <a:srgbClr val="A43D3A"/>
                </a:solidFill>
              </a:rPr>
              <a:t>      سوالات بسته </a:t>
            </a:r>
            <a:r>
              <a:rPr lang="fa-IR" sz="2200" b="1" dirty="0" smtClean="0"/>
              <a:t>:  پاسخ آنها بلی / خير است</a:t>
            </a: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2600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endParaRPr lang="fa-IR" sz="3200" dirty="0" smtClean="0">
              <a:solidFill>
                <a:schemeClr val="bg1"/>
              </a:solidFill>
            </a:endParaRPr>
          </a:p>
          <a:p>
            <a:pPr algn="r" rtl="1">
              <a:buNone/>
              <a:defRPr/>
            </a:pPr>
            <a:endParaRPr lang="en-US" sz="3200" dirty="0" smtClean="0">
              <a:solidFill>
                <a:srgbClr val="C00000"/>
              </a:solidFill>
            </a:endParaRPr>
          </a:p>
          <a:p>
            <a:pPr algn="r" rtl="1"/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214282" y="3571876"/>
          <a:ext cx="8496944" cy="292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600" b="1" dirty="0" smtClean="0">
                <a:solidFill>
                  <a:schemeClr val="accent6">
                    <a:lumMod val="75000"/>
                  </a:schemeClr>
                </a:solidFill>
              </a:rPr>
              <a:t>اجرا ممیزی</a:t>
            </a:r>
            <a:endParaRPr lang="en-US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buNone/>
              <a:defRPr/>
            </a:pPr>
            <a:r>
              <a:rPr lang="fa-IR" dirty="0" smtClean="0">
                <a:solidFill>
                  <a:srgbClr val="C00000"/>
                </a:solidFill>
              </a:rPr>
              <a:t>                                      </a:t>
            </a:r>
            <a:endParaRPr lang="fa-IR" b="1" dirty="0" smtClean="0">
              <a:solidFill>
                <a:srgbClr val="C00000"/>
              </a:solidFill>
            </a:endParaRPr>
          </a:p>
          <a:p>
            <a:pPr algn="r" rtl="1">
              <a:buFont typeface="Wingdings" pitchFamily="2" charset="2"/>
              <a:buChar char="ü"/>
              <a:defRPr/>
            </a:pPr>
            <a:endParaRPr lang="fa-IR" b="1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r>
              <a:rPr lang="fa-IR" b="1" dirty="0" smtClean="0"/>
              <a:t> </a:t>
            </a:r>
            <a:endParaRPr lang="fa-IR" dirty="0" smtClean="0"/>
          </a:p>
          <a:p>
            <a:pPr algn="r" rtl="1">
              <a:buFont typeface="Wingdings" pitchFamily="2" charset="2"/>
              <a:buChar char="ü"/>
              <a:defRPr/>
            </a:pPr>
            <a:endParaRPr lang="fa-IR" dirty="0" smtClean="0">
              <a:solidFill>
                <a:srgbClr val="C00000"/>
              </a:solidFill>
            </a:endParaRPr>
          </a:p>
        </p:txBody>
      </p:sp>
      <p:pic>
        <p:nvPicPr>
          <p:cNvPr id="4" name="Picture 3" descr="2007VAIO_SS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506" y="1714488"/>
            <a:ext cx="8384828" cy="35004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00100" y="2428868"/>
            <a:ext cx="648072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None/>
              <a:defRPr/>
            </a:pPr>
            <a:r>
              <a:rPr lang="fa-IR" sz="2000" b="1" dirty="0" smtClean="0">
                <a:solidFill>
                  <a:srgbClr val="003300"/>
                </a:solidFill>
              </a:rPr>
              <a:t>انتخاب نمونه</a:t>
            </a:r>
          </a:p>
          <a:p>
            <a:pPr algn="r" rtl="1">
              <a:buFont typeface="Wingdings" pitchFamily="2" charset="2"/>
              <a:buChar char="ü"/>
              <a:defRPr/>
            </a:pPr>
            <a:endParaRPr lang="fa-IR" sz="2000" b="1" dirty="0" smtClean="0">
              <a:solidFill>
                <a:srgbClr val="003300"/>
              </a:solidFill>
            </a:endParaRP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000" b="1" dirty="0" smtClean="0">
                <a:solidFill>
                  <a:srgbClr val="003300"/>
                </a:solidFill>
              </a:rPr>
              <a:t> انتخاب نمونه متناسب با اندازه سازمان ، حجم کار ، دامنه مميزی ، ماهيت فرآيند و ميزان اهميت آن و نتايج مميزی های قبلی می باشد.</a:t>
            </a:r>
          </a:p>
          <a:p>
            <a:pPr algn="r" rtl="1">
              <a:buFont typeface="Wingdings" pitchFamily="2" charset="2"/>
              <a:buChar char="ü"/>
              <a:defRPr/>
            </a:pPr>
            <a:endParaRPr lang="fa-IR" sz="2000" b="1" dirty="0" smtClean="0">
              <a:solidFill>
                <a:srgbClr val="003300"/>
              </a:solidFill>
            </a:endParaRP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000" b="1" dirty="0" smtClean="0">
                <a:solidFill>
                  <a:srgbClr val="003300"/>
                </a:solidFill>
              </a:rPr>
              <a:t>اگر مميزی يک فرآيند يا بخش را بخواهيم آنقدر ادامه دهيم تا بالاخره يک اشکال پيدا شود ، صحت روش مميزی و نحوه نمونه برداری ما زير سوال می رود.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 rtl="1"/>
            <a:r>
              <a:rPr lang="fa-IR" b="1" dirty="0" smtClean="0">
                <a:solidFill>
                  <a:schemeClr val="accent3">
                    <a:lumMod val="50000"/>
                  </a:schemeClr>
                </a:solidFill>
              </a:rPr>
              <a:t>گزارش ممیزی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67544" y="3068960"/>
            <a:ext cx="7467600" cy="3217568"/>
          </a:xfrm>
        </p:spPr>
        <p:txBody>
          <a:bodyPr/>
          <a:lstStyle/>
          <a:p>
            <a:pPr marL="533400" indent="-533400" algn="r" rtl="1">
              <a:buFont typeface="Wingdings" pitchFamily="2" charset="2"/>
              <a:buChar char="q"/>
            </a:pPr>
            <a:endParaRPr lang="fa-IR" b="1" dirty="0" smtClean="0">
              <a:solidFill>
                <a:srgbClr val="FFC000"/>
              </a:solidFill>
              <a:cs typeface="Angsana New" pitchFamily="18" charset="-34"/>
            </a:endParaRPr>
          </a:p>
          <a:p>
            <a:pPr marL="533400" indent="-533400" algn="r" rtl="1">
              <a:buFont typeface="Wingdings" pitchFamily="2" charset="2"/>
              <a:buChar char="q"/>
            </a:pP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حفظ محرمانگی کل اطلاعات در هنگام مميزی و هنگام </a:t>
            </a:r>
          </a:p>
          <a:p>
            <a:pPr marL="533400" indent="-533400" algn="r" rtl="1">
              <a:buNone/>
            </a:pP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        تهيه گزارش الزامی است .</a:t>
            </a:r>
          </a:p>
          <a:p>
            <a:pPr marL="533400" indent="-533400" algn="r" rtl="1">
              <a:buFont typeface="Wingdings" pitchFamily="2" charset="2"/>
              <a:buChar char="q"/>
            </a:pPr>
            <a:endParaRPr lang="fa-IR" sz="2800" b="1" dirty="0" smtClean="0">
              <a:solidFill>
                <a:schemeClr val="accent1">
                  <a:lumMod val="50000"/>
                </a:schemeClr>
              </a:solidFill>
              <a:cs typeface="Angsana New" pitchFamily="18" charset="-34"/>
            </a:endParaRPr>
          </a:p>
          <a:p>
            <a:pPr marL="533400" indent="-533400" algn="r" rtl="1">
              <a:buFont typeface="Wingdings" pitchFamily="2" charset="2"/>
              <a:buChar char="q"/>
            </a:pP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 تيم مميزی و گروه های وابسته مسئول حفظ محرمانگی </a:t>
            </a:r>
          </a:p>
          <a:p>
            <a:pPr marL="533400" indent="-533400" algn="r" rtl="1">
              <a:buNone/>
            </a:pPr>
            <a:r>
              <a:rPr lang="fa-IR" sz="2800" b="1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       اطلاعات حاصل از مميزی می باشند.</a:t>
            </a:r>
            <a:endParaRPr lang="en-US" sz="2800" b="1" dirty="0" smtClean="0">
              <a:solidFill>
                <a:schemeClr val="accent1">
                  <a:lumMod val="50000"/>
                </a:schemeClr>
              </a:solidFill>
              <a:cs typeface="Angsana New" pitchFamily="18" charset="-34"/>
            </a:endParaRPr>
          </a:p>
          <a:p>
            <a:pPr algn="r" rt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691680" y="1772816"/>
            <a:ext cx="5391219" cy="923330"/>
          </a:xfrm>
          <a:prstGeom prst="rect">
            <a:avLst/>
          </a:prstGeom>
          <a:solidFill>
            <a:srgbClr val="C00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محرمانه بودن اطلاعات</a:t>
            </a:r>
            <a:endParaRPr 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 smtClean="0"/>
              <a:t>گزارش ممیزی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7673280" cy="4873752"/>
          </a:xfrm>
        </p:spPr>
        <p:txBody>
          <a:bodyPr/>
          <a:lstStyle/>
          <a:p>
            <a:pPr marL="533400" indent="-533400" algn="ctr" rtl="1">
              <a:buNone/>
            </a:pPr>
            <a:r>
              <a:rPr lang="fa-IR" sz="3600" b="1" dirty="0" smtClean="0">
                <a:solidFill>
                  <a:srgbClr val="FFC000"/>
                </a:solidFill>
                <a:cs typeface="Angsana New" pitchFamily="18" charset="-34"/>
              </a:rPr>
              <a:t>بخش های يک گزارش</a:t>
            </a:r>
          </a:p>
          <a:p>
            <a:pPr marL="533400" indent="-533400" algn="ctr" rtl="1">
              <a:buNone/>
            </a:pPr>
            <a:endParaRPr lang="fa-IR" b="1" dirty="0" smtClean="0">
              <a:solidFill>
                <a:srgbClr val="FFC000"/>
              </a:solidFill>
              <a:cs typeface="Angsana New" pitchFamily="18" charset="-34"/>
            </a:endParaRPr>
          </a:p>
          <a:p>
            <a:pPr marL="533400" indent="-533400" algn="r" rtl="1">
              <a:buFont typeface="Wingdings" pitchFamily="2" charset="2"/>
              <a:buChar char="ü"/>
              <a:defRPr/>
            </a:pPr>
            <a:r>
              <a:rPr lang="fa-IR" b="1" dirty="0" smtClean="0">
                <a:solidFill>
                  <a:srgbClr val="009999"/>
                </a:solidFill>
                <a:latin typeface="Arial" pitchFamily="34" charset="0"/>
                <a:cs typeface="Angsana New" pitchFamily="18" charset="-34"/>
              </a:rPr>
              <a:t>مقدمه/معرفی</a:t>
            </a:r>
          </a:p>
          <a:p>
            <a:pPr marL="533400" indent="-533400" algn="r" rtl="1">
              <a:buFont typeface="Wingdings" pitchFamily="2" charset="2"/>
              <a:buChar char="ü"/>
              <a:defRPr/>
            </a:pPr>
            <a:r>
              <a:rPr lang="fa-IR" b="1" dirty="0" smtClean="0">
                <a:solidFill>
                  <a:srgbClr val="009999"/>
                </a:solidFill>
                <a:latin typeface="Arial" pitchFamily="34" charset="0"/>
                <a:cs typeface="Angsana New" pitchFamily="18" charset="-34"/>
              </a:rPr>
              <a:t>نتايج بدست آمده</a:t>
            </a:r>
          </a:p>
          <a:p>
            <a:pPr marL="533400" indent="-533400" algn="r" rtl="1">
              <a:buFont typeface="Wingdings" pitchFamily="2" charset="2"/>
              <a:buChar char="ü"/>
              <a:defRPr/>
            </a:pPr>
            <a:r>
              <a:rPr lang="fa-IR" b="1" dirty="0" smtClean="0">
                <a:solidFill>
                  <a:srgbClr val="009999"/>
                </a:solidFill>
                <a:latin typeface="Arial" pitchFamily="34" charset="0"/>
                <a:cs typeface="Angsana New" pitchFamily="18" charset="-34"/>
              </a:rPr>
              <a:t>پيشنهاد اقدام اصلاحی / پيشنهاد بهبود</a:t>
            </a:r>
          </a:p>
          <a:p>
            <a:pPr marL="609600" indent="-609600" algn="r" rtl="1">
              <a:buFont typeface="Wingdings" pitchFamily="2" charset="2"/>
              <a:buChar char="ü"/>
              <a:defRPr/>
            </a:pPr>
            <a:r>
              <a:rPr lang="fa-IR" b="1" dirty="0" smtClean="0">
                <a:solidFill>
                  <a:srgbClr val="009999"/>
                </a:solidFill>
                <a:latin typeface="Angsana New" pitchFamily="18" charset="-34"/>
                <a:cs typeface="Arial" pitchFamily="34" charset="0"/>
              </a:rPr>
              <a:t>تعيين زمان لازم جهت اصلاح فعاليت های نامنطبق(در صورت لزوم )</a:t>
            </a:r>
          </a:p>
          <a:p>
            <a:pPr marL="533400" indent="-533400" algn="r" rtl="1">
              <a:buNone/>
            </a:pPr>
            <a:r>
              <a:rPr lang="fa-IR" b="1" dirty="0" smtClean="0">
                <a:solidFill>
                  <a:schemeClr val="bg1"/>
                </a:solidFill>
                <a:cs typeface="Angsana New" pitchFamily="18" charset="-34"/>
              </a:rPr>
              <a:t>.</a:t>
            </a:r>
          </a:p>
          <a:p>
            <a:pPr marL="533400" indent="-533400" algn="r" rtl="1">
              <a:buFont typeface="Wingdings" pitchFamily="2" charset="2"/>
              <a:buChar char="q"/>
            </a:pPr>
            <a:endParaRPr lang="fa-IR" sz="2800" b="1" dirty="0" smtClean="0">
              <a:solidFill>
                <a:schemeClr val="bg1"/>
              </a:solidFill>
              <a:cs typeface="Angsana New" pitchFamily="18" charset="-34"/>
            </a:endParaRPr>
          </a:p>
          <a:p>
            <a:pPr marL="533400" indent="-533400" algn="r" rtl="1">
              <a:buNone/>
            </a:pP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611560" y="4869160"/>
            <a:ext cx="7272808" cy="165618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fa-IR" sz="2400" b="1" dirty="0" smtClean="0">
                <a:solidFill>
                  <a:schemeClr val="bg1"/>
                </a:solidFill>
                <a:latin typeface="Angsana New" pitchFamily="18" charset="-34"/>
              </a:rPr>
              <a:t>پيشنهادات می بايست کمک کننده ، منطقی و قابل اجرا باشند 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564904"/>
            <a:ext cx="7467600" cy="1143000"/>
          </a:xfrm>
        </p:spPr>
        <p:txBody>
          <a:bodyPr/>
          <a:lstStyle/>
          <a:p>
            <a:pPr algn="ctr" rtl="1"/>
            <a:r>
              <a:rPr lang="fa-IR" dirty="0" smtClean="0"/>
              <a:t>تعریف ممیزی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fa-IR" b="1" dirty="0" smtClean="0"/>
              <a:t>عبارتست از یک فعالیت مستقل و سیستماتیک جهت بررسی عملکرد سیستم بمنظورحصول اطمینان از انطباق فعالیتهای موثر بر کیفیت</a:t>
            </a:r>
            <a:endParaRPr lang="en-US" dirty="0"/>
          </a:p>
        </p:txBody>
      </p:sp>
      <p:pic>
        <p:nvPicPr>
          <p:cNvPr id="8" name="Picture 7" descr="2007VAIO_SS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3528" y="3789040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200" b="1" dirty="0" smtClean="0"/>
              <a:t>یک فعالیت مستقل و سیستماتیک جهت بررسی عملکرد سیستم بمنظورحصول اطمینان از انطباق فعالیتهای موثر بر کیفیت</a:t>
            </a:r>
            <a:endParaRPr 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403648" y="1052736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400" b="1" i="1" dirty="0" smtClean="0">
                <a:solidFill>
                  <a:schemeClr val="tx2">
                    <a:lumMod val="50000"/>
                  </a:schemeClr>
                </a:solidFill>
              </a:rPr>
              <a:t>تعریف ممیزی</a:t>
            </a:r>
            <a:endParaRPr lang="en-US" sz="44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 rtl="1"/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گزارش ممیزی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90600" lvl="1" indent="-533400" algn="ctr" rtl="1">
              <a:buNone/>
            </a:pPr>
            <a:r>
              <a:rPr lang="fa-IR" sz="3600" b="1" dirty="0" smtClean="0">
                <a:solidFill>
                  <a:srgbClr val="C00000"/>
                </a:solidFill>
                <a:cs typeface="Angsana New" pitchFamily="18" charset="-34"/>
              </a:rPr>
              <a:t>ارائه به موقع گزارش</a:t>
            </a:r>
          </a:p>
          <a:p>
            <a:pPr marL="533400" indent="-533400" algn="r" rtl="1">
              <a:buFont typeface="Wingdings" pitchFamily="2" charset="2"/>
              <a:buChar char="v"/>
            </a:pP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ngsana New" pitchFamily="18" charset="-34"/>
              </a:rPr>
              <a:t>گزارش مميزی می بايست بر اساس شواهد بدست آمده در زمان مشخص و مناسب (حدود 3-2 هفته)  پس از مميزی آماده شده و در اختيار ذی نفعان قرار گيرد . </a:t>
            </a:r>
          </a:p>
          <a:p>
            <a:pPr marL="533400" indent="-533400" algn="r" rtl="1">
              <a:buNone/>
            </a:pPr>
            <a:endParaRPr lang="fa-IR" b="1" dirty="0" smtClean="0">
              <a:solidFill>
                <a:schemeClr val="tx1">
                  <a:lumMod val="95000"/>
                  <a:lumOff val="5000"/>
                </a:schemeClr>
              </a:solidFill>
              <a:cs typeface="Angsana New" pitchFamily="18" charset="-34"/>
            </a:endParaRPr>
          </a:p>
          <a:p>
            <a:pPr marL="533400" indent="-533400" algn="r" rtl="1">
              <a:buFont typeface="Wingdings" pitchFamily="2" charset="2"/>
              <a:buChar char="q"/>
            </a:pP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ngsana New" pitchFamily="18" charset="-34"/>
              </a:rPr>
              <a:t>در غیر اینصورت</a:t>
            </a:r>
          </a:p>
          <a:p>
            <a:pPr marL="533400" indent="-533400" algn="r" rtl="1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ngsana New" pitchFamily="18" charset="-34"/>
              </a:rPr>
              <a:t> </a:t>
            </a:r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انجام اقدامات اصلاحی برای عدم انطباق های اورژانس به تعويق می افتد.</a:t>
            </a:r>
          </a:p>
          <a:p>
            <a:pPr marL="533400" indent="-533400" algn="r" rtl="1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امکان سوء تعبير يا درک نادرست از عدم انطباق ها پيش می آيد.</a:t>
            </a:r>
          </a:p>
          <a:p>
            <a:pPr marL="533400" indent="-533400" algn="r" rtl="1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انگيزه مميزی شونده برای حل مشکلات کاهش می يابد.</a:t>
            </a:r>
          </a:p>
          <a:p>
            <a:pPr marL="533400" indent="-533400" algn="r" rtl="1">
              <a:buClr>
                <a:schemeClr val="tx1">
                  <a:lumMod val="50000"/>
                  <a:lumOff val="50000"/>
                </a:schemeClr>
              </a:buClr>
              <a:defRPr/>
            </a:pPr>
            <a:r>
              <a:rPr lang="fa-IR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مميزی بی اثر می شود.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/>
          <a:lstStyle/>
          <a:p>
            <a:pPr algn="ctr" rtl="1"/>
            <a:r>
              <a:rPr lang="fa-IR" b="1" dirty="0" smtClean="0"/>
              <a:t>گزارش ممیزی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57224" y="1643050"/>
            <a:ext cx="7467600" cy="4873752"/>
          </a:xfrm>
        </p:spPr>
        <p:txBody>
          <a:bodyPr/>
          <a:lstStyle/>
          <a:p>
            <a:pPr marL="533400" indent="-533400" algn="ctr" rtl="1">
              <a:buNone/>
            </a:pPr>
            <a:r>
              <a:rPr lang="fa-IR" sz="3600" b="1" dirty="0" smtClean="0">
                <a:solidFill>
                  <a:srgbClr val="003300"/>
                </a:solidFill>
                <a:cs typeface="Angsana New" pitchFamily="18" charset="-34"/>
              </a:rPr>
              <a:t>منطبق بر شواهد عينی</a:t>
            </a:r>
          </a:p>
          <a:p>
            <a:pPr marL="533400" indent="-533400" algn="r" rtl="1">
              <a:buFont typeface="Wingdings" pitchFamily="2" charset="2"/>
              <a:buChar char="q"/>
            </a:pPr>
            <a:endParaRPr lang="fa-IR" b="1" dirty="0" smtClean="0">
              <a:solidFill>
                <a:srgbClr val="FFC000"/>
              </a:solidFill>
              <a:cs typeface="Angsana New" pitchFamily="18" charset="-34"/>
            </a:endParaRPr>
          </a:p>
          <a:p>
            <a:pPr marL="533400" indent="-533400" algn="just" rtl="1">
              <a:buFont typeface="Wingdings" pitchFamily="2" charset="2"/>
              <a:buChar char="q"/>
            </a:pPr>
            <a:r>
              <a:rPr lang="fa-IR" b="1" dirty="0" smtClean="0">
                <a:solidFill>
                  <a:srgbClr val="003300"/>
                </a:solidFill>
                <a:cs typeface="Angsana New" pitchFamily="18" charset="-34"/>
              </a:rPr>
              <a:t> </a:t>
            </a: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ngsana New" pitchFamily="18" charset="-34"/>
              </a:rPr>
              <a:t>گزارش می بايست توسط سر مميز بر اساس شواهد ثبت شده گروه مميزين و بدون دخالت سليقه و استنباط شخصی تهيه گردد  و در آن از عباراتی مانند به نظر می رسد ، امکان دارد و ..... خود داری شود.</a:t>
            </a:r>
          </a:p>
          <a:p>
            <a:pPr marL="533400" indent="-533400" algn="r" rtl="1">
              <a:buNone/>
            </a:pPr>
            <a:r>
              <a:rPr lang="fa-IR" b="1" dirty="0" smtClean="0">
                <a:solidFill>
                  <a:schemeClr val="bg1"/>
                </a:solidFill>
                <a:cs typeface="Angsana New" pitchFamily="18" charset="-34"/>
              </a:rPr>
              <a:t>.</a:t>
            </a:r>
          </a:p>
          <a:p>
            <a:pPr marL="533400" indent="-533400" algn="r" rtl="1">
              <a:buFont typeface="Wingdings" pitchFamily="2" charset="2"/>
              <a:buChar char="q"/>
            </a:pPr>
            <a:endParaRPr lang="fa-IR" sz="2800" b="1" dirty="0" smtClean="0">
              <a:solidFill>
                <a:schemeClr val="bg1"/>
              </a:solidFill>
              <a:cs typeface="Angsana New" pitchFamily="18" charset="-34"/>
            </a:endParaRPr>
          </a:p>
          <a:p>
            <a:pPr marL="533400" indent="-533400" algn="r" rtl="1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 rtl="1"/>
            <a:r>
              <a:rPr lang="fa-IR" b="1" dirty="0" smtClean="0"/>
              <a:t>گزارش ممیزی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 rtl="1">
              <a:buNone/>
            </a:pPr>
            <a:r>
              <a:rPr lang="fa-IR" sz="3600" b="1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ديدگاه فرآيندی</a:t>
            </a:r>
            <a:endParaRPr lang="en-US" sz="3200" b="1" dirty="0" smtClean="0">
              <a:solidFill>
                <a:schemeClr val="accent1">
                  <a:lumMod val="50000"/>
                </a:schemeClr>
              </a:solidFill>
              <a:cs typeface="Angsana New" pitchFamily="18" charset="-34"/>
            </a:endParaRPr>
          </a:p>
          <a:p>
            <a:pPr marL="533400" indent="-533400" algn="just" rtl="1">
              <a:buFont typeface="Wingdings" pitchFamily="2" charset="2"/>
              <a:buChar char="q"/>
            </a:pPr>
            <a:r>
              <a:rPr lang="fa-IR" b="1" dirty="0" smtClean="0">
                <a:solidFill>
                  <a:srgbClr val="009999"/>
                </a:solidFill>
                <a:cs typeface="Angsana New" pitchFamily="18" charset="-34"/>
              </a:rPr>
              <a:t> </a:t>
            </a:r>
            <a:r>
              <a:rPr lang="fa-IR" b="1" i="1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جهت سهولت فهم و جلوگيری از تکراريافته ها و پراکنده گويی، يافته ها و عدم انطباق ها بصورت فرآيندی مطرح شوند .</a:t>
            </a:r>
          </a:p>
          <a:p>
            <a:pPr marL="533400" indent="-533400" algn="just" rtl="1">
              <a:buFont typeface="Wingdings" pitchFamily="2" charset="2"/>
              <a:buChar char="q"/>
            </a:pPr>
            <a:endParaRPr lang="fa-IR" b="1" dirty="0" smtClean="0">
              <a:solidFill>
                <a:srgbClr val="009999"/>
              </a:solidFill>
              <a:cs typeface="Angsana New" pitchFamily="18" charset="-34"/>
            </a:endParaRPr>
          </a:p>
          <a:p>
            <a:pPr marL="533400" indent="-533400" algn="just" rtl="1">
              <a:buFont typeface="Wingdings" pitchFamily="2" charset="2"/>
              <a:buChar char="q"/>
            </a:pPr>
            <a:endParaRPr lang="fa-IR" b="1" dirty="0" smtClean="0">
              <a:solidFill>
                <a:srgbClr val="009999"/>
              </a:solidFill>
              <a:cs typeface="Angsana New" pitchFamily="18" charset="-34"/>
            </a:endParaRPr>
          </a:p>
          <a:p>
            <a:pPr marL="533400" indent="-533400" algn="ctr" rtl="1">
              <a:buNone/>
            </a:pPr>
            <a:r>
              <a:rPr lang="fa-IR" sz="3200" b="1" dirty="0" smtClean="0">
                <a:solidFill>
                  <a:schemeClr val="accent1">
                    <a:lumMod val="50000"/>
                  </a:schemeClr>
                </a:solidFill>
                <a:cs typeface="Angsana New" pitchFamily="18" charset="-34"/>
              </a:rPr>
              <a:t>                        مقدار گزارش</a:t>
            </a:r>
          </a:p>
          <a:p>
            <a:pPr marL="533400" indent="-533400" algn="r" rtl="1">
              <a:buNone/>
            </a:pPr>
            <a:endParaRPr lang="fa-IR" sz="2800" b="1" dirty="0" smtClean="0">
              <a:solidFill>
                <a:schemeClr val="bg1"/>
              </a:solidFill>
              <a:cs typeface="Angsana New" pitchFamily="18" charset="-34"/>
            </a:endParaRPr>
          </a:p>
          <a:p>
            <a:pPr marL="533400" indent="-533400" algn="r" rtl="1">
              <a:buNone/>
            </a:pPr>
            <a:endParaRPr lang="en-US" dirty="0"/>
          </a:p>
        </p:txBody>
      </p:sp>
      <p:sp>
        <p:nvSpPr>
          <p:cNvPr id="4" name="Flowchart: Punched Tape 3"/>
          <p:cNvSpPr/>
          <p:nvPr/>
        </p:nvSpPr>
        <p:spPr>
          <a:xfrm>
            <a:off x="1331640" y="4365104"/>
            <a:ext cx="6286500" cy="2286000"/>
          </a:xfrm>
          <a:prstGeom prst="flowChartPunchedTape">
            <a:avLst/>
          </a:prstGeom>
          <a:gradFill flip="none" rotWithShape="1">
            <a:gsLst>
              <a:gs pos="0">
                <a:srgbClr val="009999">
                  <a:tint val="66000"/>
                  <a:satMod val="160000"/>
                </a:srgbClr>
              </a:gs>
              <a:gs pos="50000">
                <a:srgbClr val="009999">
                  <a:tint val="44500"/>
                  <a:satMod val="160000"/>
                </a:srgbClr>
              </a:gs>
              <a:gs pos="100000">
                <a:srgbClr val="009999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a-IR" b="1" dirty="0">
                <a:solidFill>
                  <a:srgbClr val="FFC000"/>
                </a:solidFill>
              </a:rPr>
              <a:t> </a:t>
            </a:r>
            <a:r>
              <a:rPr lang="fa-IR" sz="2400" b="1" i="1" dirty="0">
                <a:solidFill>
                  <a:srgbClr val="FF0000"/>
                </a:solidFill>
              </a:rPr>
              <a:t>گزارش می بايست بصورت خلاصه در عين حال دقيق، کامل ، منطبق بر واقعيات با درج سوابق و مشاهدات بدست آمده تهيه گردد.</a:t>
            </a:r>
            <a:endParaRPr lang="hi-I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en-US" sz="3200" b="1" dirty="0" smtClean="0"/>
              <a:t>ISO 15189:2007</a:t>
            </a:r>
            <a:endParaRPr lang="en-US" b="1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1214414" y="1643050"/>
          <a:ext cx="6257940" cy="7416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057748"/>
                <a:gridCol w="1200192"/>
              </a:tblGrid>
              <a:tr h="370840">
                <a:tc>
                  <a:txBody>
                    <a:bodyPr/>
                    <a:lstStyle/>
                    <a:p>
                      <a:pPr algn="l" rtl="1"/>
                      <a:r>
                        <a:rPr lang="en-US" dirty="0" smtClean="0"/>
                        <a:t>Management</a:t>
                      </a:r>
                      <a:r>
                        <a:rPr lang="en-US" baseline="0" dirty="0" smtClean="0"/>
                        <a:t>  requirement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4</a:t>
                      </a:r>
                      <a:endParaRPr lang="fa-I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Internal  Audit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dirty="0" smtClean="0"/>
                        <a:t>4-14</a:t>
                      </a:r>
                      <a:endParaRPr lang="fa-IR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42910" y="2714620"/>
          <a:ext cx="7429552" cy="278892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026392"/>
                <a:gridCol w="1403160"/>
              </a:tblGrid>
              <a:tr h="333377">
                <a:tc>
                  <a:txBody>
                    <a:bodyPr/>
                    <a:lstStyle/>
                    <a:p>
                      <a:pPr algn="r" rtl="1">
                        <a:buFont typeface="Wingdings" pitchFamily="2" charset="2"/>
                        <a:buChar char="v"/>
                      </a:pPr>
                      <a:r>
                        <a:rPr lang="fa-IR" dirty="0" smtClean="0"/>
                        <a:t>ممیزی</a:t>
                      </a:r>
                      <a:r>
                        <a:rPr lang="fa-IR" baseline="0" dirty="0" smtClean="0"/>
                        <a:t> داخلی فنی و مدیریتی باید در فواصل زمانی معین توسط سیستم انجام گردد.</a:t>
                      </a:r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/>
                        <a:t>4-14-1</a:t>
                      </a:r>
                      <a:endParaRPr lang="fa-IR" b="1" dirty="0"/>
                    </a:p>
                  </a:txBody>
                  <a:tcPr/>
                </a:tc>
              </a:tr>
              <a:tr h="333377">
                <a:tc>
                  <a:txBody>
                    <a:bodyPr/>
                    <a:lstStyle/>
                    <a:p>
                      <a:pPr algn="r" rtl="1">
                        <a:buFont typeface="Wingdings" pitchFamily="2" charset="2"/>
                        <a:buChar char="v"/>
                      </a:pPr>
                      <a:r>
                        <a:rPr lang="fa-IR" b="1" dirty="0" smtClean="0"/>
                        <a:t>ممیزی باید توسط مدیریت کیفیت یا کارکنان واجد شرایط انجام گردد.</a:t>
                      </a:r>
                    </a:p>
                    <a:p>
                      <a:pPr algn="r" rtl="1">
                        <a:buFont typeface="Wingdings" pitchFamily="2" charset="2"/>
                        <a:buChar char="v"/>
                      </a:pPr>
                      <a:r>
                        <a:rPr lang="fa-IR" b="1" dirty="0" smtClean="0"/>
                        <a:t>کارکنان نباید فعایت های خود را ممیزی کنند.</a:t>
                      </a:r>
                    </a:p>
                    <a:p>
                      <a:pPr algn="r" rtl="1">
                        <a:buFont typeface="Wingdings" pitchFamily="2" charset="2"/>
                        <a:buChar char="v"/>
                      </a:pPr>
                      <a:r>
                        <a:rPr lang="fa-IR" b="1" dirty="0" smtClean="0"/>
                        <a:t>روش های </a:t>
                      </a:r>
                      <a:r>
                        <a:rPr lang="fa-IR" b="1" baseline="0" dirty="0" smtClean="0"/>
                        <a:t> اجرایی برای ممیزی داخلی باید تعریف شده و مستند باشند.</a:t>
                      </a:r>
                    </a:p>
                    <a:p>
                      <a:pPr algn="r" rtl="1">
                        <a:buFont typeface="Wingdings" pitchFamily="2" charset="2"/>
                        <a:buChar char="v"/>
                      </a:pPr>
                      <a:r>
                        <a:rPr lang="fa-IR" b="1" baseline="0" dirty="0" smtClean="0"/>
                        <a:t>در صورت ملاحظه کمبودها یا فرصت های بهبود، اقدامات اصلاحی یا پیشگیرانه در محدوده زمانی مورد توافق به اجرا درآید.</a:t>
                      </a:r>
                    </a:p>
                    <a:p>
                      <a:pPr algn="r" rtl="1">
                        <a:buFont typeface="Wingdings" pitchFamily="2" charset="2"/>
                        <a:buChar char="v"/>
                      </a:pPr>
                      <a:r>
                        <a:rPr lang="fa-IR" b="1" baseline="0" dirty="0" smtClean="0"/>
                        <a:t>پیشنهاد می گردد سیستم هر 12 ماه یکبار مورد ممیزی داخلی قرار گیرد.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/>
                        <a:t>4-14-2</a:t>
                      </a:r>
                      <a:endParaRPr lang="fa-IR" b="1" dirty="0"/>
                    </a:p>
                  </a:txBody>
                  <a:tcPr/>
                </a:tc>
              </a:tr>
              <a:tr h="411487">
                <a:tc>
                  <a:txBody>
                    <a:bodyPr/>
                    <a:lstStyle/>
                    <a:p>
                      <a:pPr algn="r" rtl="1">
                        <a:buFont typeface="Wingdings" pitchFamily="2" charset="2"/>
                        <a:buChar char="v"/>
                      </a:pPr>
                      <a:r>
                        <a:rPr lang="fa-IR" b="1" dirty="0" smtClean="0"/>
                        <a:t>نتایج ممیزی</a:t>
                      </a:r>
                      <a:r>
                        <a:rPr lang="fa-IR" b="1" baseline="0" dirty="0" smtClean="0"/>
                        <a:t> داخلی برای بازنگری باید به مدیریت آزمایشگاه تحویل گردد.</a:t>
                      </a:r>
                      <a:endParaRPr lang="fa-I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en-US" b="1" dirty="0" smtClean="0"/>
                        <a:t>4-14-3</a:t>
                      </a:r>
                      <a:endParaRPr lang="fa-IR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2007VAIO_SS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491880" y="836712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7200" b="1" dirty="0" smtClean="0"/>
              <a:t>باتشکر</a:t>
            </a:r>
            <a:endParaRPr lang="en-US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/>
          </a:bodyPr>
          <a:lstStyle/>
          <a:p>
            <a:pPr algn="ctr" rtl="1"/>
            <a:r>
              <a:rPr lang="fa-IR" sz="3600" b="1" dirty="0" smtClean="0"/>
              <a:t>اهداف ممیزی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defRPr/>
            </a:pPr>
            <a:r>
              <a:rPr lang="fa-IR" sz="2800" b="1" dirty="0" smtClean="0">
                <a:solidFill>
                  <a:srgbClr val="C00000"/>
                </a:solidFill>
              </a:rPr>
              <a:t>ارزيابي استقرار سيستم مديريت كيفيت(ميزان انطباق  سيستم مديريت آزمايشگاه با معيارهاي مميزي)</a:t>
            </a:r>
          </a:p>
          <a:p>
            <a:pPr algn="r" rtl="1">
              <a:defRPr/>
            </a:pPr>
            <a:endParaRPr lang="fa-IR" sz="1400" b="1" dirty="0" smtClean="0">
              <a:solidFill>
                <a:srgbClr val="C00000"/>
              </a:solidFill>
            </a:endParaRPr>
          </a:p>
          <a:p>
            <a:pPr algn="r" rtl="1">
              <a:defRPr/>
            </a:pPr>
            <a:r>
              <a:rPr lang="fa-IR" sz="2800" b="1" dirty="0" smtClean="0">
                <a:solidFill>
                  <a:srgbClr val="C00000"/>
                </a:solidFill>
              </a:rPr>
              <a:t>ارزيابي قابليت سيستم مديريت كيفيت جهت اطمينان از برآوردن الزامات قانوني ، مقررات و مشتري</a:t>
            </a:r>
          </a:p>
          <a:p>
            <a:pPr algn="r" rtl="1">
              <a:defRPr/>
            </a:pPr>
            <a:endParaRPr lang="fa-IR" sz="1400" b="1" dirty="0" smtClean="0">
              <a:solidFill>
                <a:srgbClr val="C00000"/>
              </a:solidFill>
            </a:endParaRPr>
          </a:p>
          <a:p>
            <a:pPr algn="r" rtl="1">
              <a:defRPr/>
            </a:pPr>
            <a:r>
              <a:rPr lang="fa-IR" sz="2800" b="1" dirty="0" smtClean="0">
                <a:solidFill>
                  <a:srgbClr val="C00000"/>
                </a:solidFill>
              </a:rPr>
              <a:t>ارزيابي اثربخشي سيستم</a:t>
            </a:r>
          </a:p>
          <a:p>
            <a:pPr algn="r" rtl="1">
              <a:buNone/>
            </a:pPr>
            <a:endParaRPr lang="en-US" dirty="0"/>
          </a:p>
        </p:txBody>
      </p:sp>
      <p:pic>
        <p:nvPicPr>
          <p:cNvPr id="5" name="Picture 4" descr="MPj0178861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861048"/>
            <a:ext cx="244827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/>
              <a:t>انواع ممیزی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شخص اول</a:t>
            </a:r>
          </a:p>
          <a:p>
            <a:pPr algn="r" rtl="1"/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</a:rPr>
              <a:t>توسط کارکنان سازمان (ممیزی داخلی )</a:t>
            </a:r>
          </a:p>
          <a:p>
            <a:pPr algn="r" rtl="1"/>
            <a:endParaRPr lang="fa-IR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شخص دوم</a:t>
            </a:r>
          </a:p>
          <a:p>
            <a:pPr algn="r" rtl="1"/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</a:rPr>
              <a:t> توسط پیمانکاران ، تامین کنندگان ، مشتری</a:t>
            </a:r>
          </a:p>
          <a:p>
            <a:pPr algn="r" rtl="1"/>
            <a:endParaRPr lang="fa-IR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شخص سوم</a:t>
            </a:r>
          </a:p>
          <a:p>
            <a:pPr algn="r" rtl="1"/>
            <a:r>
              <a:rPr lang="fa-IR" b="1" dirty="0" smtClean="0">
                <a:solidFill>
                  <a:schemeClr val="accent1">
                    <a:lumMod val="50000"/>
                  </a:schemeClr>
                </a:solidFill>
              </a:rPr>
              <a:t>توسط مراجع ذیصلاح جهت صدور گواهینامه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pPr algn="ctr" rtl="1"/>
            <a:r>
              <a:rPr lang="fa-IR" dirty="0" smtClean="0"/>
              <a:t>تکنیک های ممیزی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27168" cy="5277200"/>
          </a:xfrm>
        </p:spPr>
        <p:txBody>
          <a:bodyPr>
            <a:normAutofit fontScale="62500" lnSpcReduction="20000"/>
          </a:bodyPr>
          <a:lstStyle/>
          <a:p>
            <a:pPr marL="514350" indent="-514350" algn="r" rtl="1">
              <a:buNone/>
              <a:defRPr/>
            </a:pPr>
            <a:r>
              <a:rPr lang="fa-IR" sz="3200" b="1" i="1" dirty="0" smtClean="0">
                <a:solidFill>
                  <a:schemeClr val="tx2">
                    <a:lumMod val="50000"/>
                  </a:schemeClr>
                </a:solidFill>
              </a:rPr>
              <a:t>1. مميزی بخشی (دپارتمانی)</a:t>
            </a:r>
          </a:p>
          <a:p>
            <a:pPr algn="r" rtl="1">
              <a:defRPr/>
            </a:pPr>
            <a:r>
              <a:rPr lang="fa-IR" sz="2600" b="1" dirty="0" smtClean="0">
                <a:solidFill>
                  <a:srgbClr val="C00000"/>
                </a:solidFill>
              </a:rPr>
              <a:t>تمرکز روی کارکرد کل بخش</a:t>
            </a:r>
          </a:p>
          <a:p>
            <a:pPr algn="r" rtl="1">
              <a:defRPr/>
            </a:pPr>
            <a:r>
              <a:rPr lang="fa-IR" sz="2600" b="1" dirty="0" smtClean="0">
                <a:solidFill>
                  <a:srgbClr val="C00000"/>
                </a:solidFill>
              </a:rPr>
              <a:t>بررسی کليه فعاليت ها</a:t>
            </a:r>
          </a:p>
          <a:p>
            <a:pPr algn="r" rtl="1">
              <a:defRPr/>
            </a:pPr>
            <a:r>
              <a:rPr lang="fa-IR" sz="2600" b="1" dirty="0" smtClean="0">
                <a:solidFill>
                  <a:srgbClr val="C00000"/>
                </a:solidFill>
              </a:rPr>
              <a:t>توصيه به عدم استفاده بيش از حد از اين روش</a:t>
            </a:r>
          </a:p>
          <a:p>
            <a:pPr algn="r" rtl="1">
              <a:buNone/>
              <a:defRPr/>
            </a:pPr>
            <a:r>
              <a:rPr lang="fa-IR" sz="2600" b="1" dirty="0" smtClean="0">
                <a:solidFill>
                  <a:srgbClr val="C00000"/>
                </a:solidFill>
              </a:rPr>
              <a:t> </a:t>
            </a:r>
          </a:p>
          <a:p>
            <a:pPr marL="514350" indent="-514350" algn="r" rtl="1">
              <a:buNone/>
              <a:defRPr/>
            </a:pPr>
            <a:r>
              <a:rPr lang="fa-IR" sz="3200" b="1" dirty="0" smtClean="0">
                <a:solidFill>
                  <a:schemeClr val="tx2">
                    <a:lumMod val="50000"/>
                  </a:schemeClr>
                </a:solidFill>
              </a:rPr>
              <a:t>2. مميزی به  روش رديابی (</a:t>
            </a:r>
            <a:r>
              <a:rPr lang="en-US" sz="3200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Tracing</a:t>
            </a:r>
            <a:r>
              <a:rPr lang="fa-IR" sz="3200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</a:p>
          <a:p>
            <a:pPr algn="r" rtl="1">
              <a:defRPr/>
            </a:pPr>
            <a:r>
              <a:rPr lang="fa-IR" sz="2600" b="1" dirty="0" smtClean="0">
                <a:solidFill>
                  <a:srgbClr val="C00000"/>
                </a:solidFill>
              </a:rPr>
              <a:t>روشی شايع و موثر</a:t>
            </a:r>
          </a:p>
          <a:p>
            <a:pPr algn="r" rtl="1">
              <a:defRPr/>
            </a:pPr>
            <a:r>
              <a:rPr lang="fa-IR" sz="2600" b="1" dirty="0" smtClean="0">
                <a:solidFill>
                  <a:srgbClr val="C00000"/>
                </a:solidFill>
              </a:rPr>
              <a:t>رديابی های  </a:t>
            </a:r>
            <a:r>
              <a:rPr lang="en-US" sz="2600" b="1" dirty="0" smtClean="0">
                <a:solidFill>
                  <a:srgbClr val="C00000"/>
                </a:solidFill>
                <a:cs typeface="Arial" charset="0"/>
              </a:rPr>
              <a:t>   Forward/Backward</a:t>
            </a:r>
            <a:endParaRPr lang="fa-IR" sz="2600" b="1" dirty="0" smtClean="0">
              <a:solidFill>
                <a:srgbClr val="C00000"/>
              </a:solidFill>
            </a:endParaRPr>
          </a:p>
          <a:p>
            <a:pPr algn="r" rtl="1">
              <a:defRPr/>
            </a:pPr>
            <a:r>
              <a:rPr lang="fa-IR" sz="2600" b="1" dirty="0" smtClean="0">
                <a:solidFill>
                  <a:srgbClr val="C00000"/>
                </a:solidFill>
              </a:rPr>
              <a:t>انتخاب يک فرايند</a:t>
            </a:r>
          </a:p>
          <a:p>
            <a:pPr algn="r" rtl="1">
              <a:buNone/>
              <a:defRPr/>
            </a:pPr>
            <a:endParaRPr lang="fa-IR" sz="2600" b="1" dirty="0" smtClean="0">
              <a:solidFill>
                <a:srgbClr val="C00000"/>
              </a:solidFill>
            </a:endParaRPr>
          </a:p>
          <a:p>
            <a:pPr marL="514350" indent="-514350" algn="r" rtl="1">
              <a:buNone/>
              <a:defRPr/>
            </a:pPr>
            <a:r>
              <a:rPr lang="fa-IR" sz="3200" b="1" i="1" dirty="0" smtClean="0">
                <a:solidFill>
                  <a:schemeClr val="tx2">
                    <a:lumMod val="50000"/>
                  </a:schemeClr>
                </a:solidFill>
              </a:rPr>
              <a:t>3. مميزی به روش تصادفی (کشف)</a:t>
            </a:r>
          </a:p>
          <a:p>
            <a:pPr algn="r" rtl="1">
              <a:defRPr/>
            </a:pPr>
            <a:r>
              <a:rPr lang="fa-IR" sz="2900" b="1" dirty="0" smtClean="0">
                <a:solidFill>
                  <a:srgbClr val="C00000"/>
                </a:solidFill>
              </a:rPr>
              <a:t>شروع از يک مشاهده</a:t>
            </a:r>
          </a:p>
          <a:p>
            <a:pPr algn="r" rtl="1">
              <a:defRPr/>
            </a:pPr>
            <a:r>
              <a:rPr lang="fa-IR" sz="2900" b="1" dirty="0" smtClean="0">
                <a:solidFill>
                  <a:srgbClr val="C00000"/>
                </a:solidFill>
              </a:rPr>
              <a:t>به يک مميز باتجربه نياز دارد</a:t>
            </a:r>
          </a:p>
          <a:p>
            <a:pPr algn="r" rtl="1">
              <a:defRPr/>
            </a:pPr>
            <a:r>
              <a:rPr lang="fa-IR" sz="2900" b="1" dirty="0" smtClean="0">
                <a:solidFill>
                  <a:srgbClr val="C00000"/>
                </a:solidFill>
              </a:rPr>
              <a:t>همراه ساير روش ها قابليت استفاده دارد</a:t>
            </a:r>
          </a:p>
          <a:p>
            <a:pPr algn="r" rtl="1">
              <a:buNone/>
              <a:defRPr/>
            </a:pPr>
            <a:endParaRPr lang="fa-IR" sz="2900" b="1" dirty="0" smtClean="0">
              <a:solidFill>
                <a:srgbClr val="C00000"/>
              </a:solidFill>
            </a:endParaRPr>
          </a:p>
          <a:p>
            <a:pPr algn="r" rtl="1">
              <a:buNone/>
              <a:defRPr/>
            </a:pPr>
            <a:r>
              <a:rPr lang="fa-IR" sz="2800" dirty="0" smtClean="0">
                <a:solidFill>
                  <a:schemeClr val="tx2">
                    <a:lumMod val="50000"/>
                  </a:schemeClr>
                </a:solidFill>
              </a:rPr>
              <a:t>4. </a:t>
            </a:r>
            <a:r>
              <a:rPr lang="fa-IR" sz="2800" b="1" i="1" dirty="0" smtClean="0">
                <a:solidFill>
                  <a:schemeClr val="tx2">
                    <a:lumMod val="50000"/>
                  </a:schemeClr>
                </a:solidFill>
              </a:rPr>
              <a:t>مميزی به روش </a:t>
            </a:r>
            <a:r>
              <a:rPr lang="en-US" sz="2800" b="1" i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elemental</a:t>
            </a:r>
            <a:endParaRPr lang="fa-IR" sz="2800" b="1" i="1" dirty="0" smtClean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algn="r" rtl="1">
              <a:defRPr/>
            </a:pPr>
            <a:r>
              <a:rPr lang="fa-IR" sz="2900" b="1" dirty="0" smtClean="0">
                <a:solidFill>
                  <a:srgbClr val="C00000"/>
                </a:solidFill>
                <a:cs typeface="Arial" charset="0"/>
              </a:rPr>
              <a:t>بخشی از یک فرآیند مورد ممیزی قرار می گیرد.</a:t>
            </a:r>
            <a:endParaRPr lang="en-US" sz="2900" b="1" dirty="0" smtClean="0">
              <a:solidFill>
                <a:srgbClr val="C00000"/>
              </a:solidFill>
              <a:cs typeface="Arial" charset="0"/>
            </a:endParaRPr>
          </a:p>
          <a:p>
            <a:pPr marL="514350" indent="-514350" algn="r" rtl="1">
              <a:buNone/>
              <a:defRPr/>
            </a:pPr>
            <a:endParaRPr lang="en-US" sz="3200" b="1" i="1" dirty="0" smtClean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/>
              <a:t>مراحل ممیزی</a:t>
            </a:r>
            <a:endParaRPr lang="en-US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/>
              <a:t>طراحی و برنامه ریزی ممیزی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43608" y="1340768"/>
            <a:ext cx="7467600" cy="4873752"/>
          </a:xfrm>
        </p:spPr>
        <p:txBody>
          <a:bodyPr/>
          <a:lstStyle/>
          <a:p>
            <a:pPr algn="r" rtl="1">
              <a:buNone/>
            </a:pPr>
            <a:endParaRPr lang="en-US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1331640" y="191683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400" b="1" dirty="0" smtClean="0">
                <a:latin typeface="Arial" pitchFamily="34" charset="0"/>
                <a:cs typeface="Arial" pitchFamily="34" charset="0"/>
              </a:rPr>
              <a:t>معیار ممیزی</a:t>
            </a:r>
            <a:endParaRPr lang="en-US" sz="4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defRPr/>
            </a:pPr>
            <a:r>
              <a:rPr lang="fa-IR" sz="3200" b="1" dirty="0" smtClean="0">
                <a:solidFill>
                  <a:srgbClr val="0070C0"/>
                </a:solidFill>
              </a:rPr>
              <a:t>روش هاي اجرايي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0070C0"/>
                </a:solidFill>
              </a:rPr>
              <a:t>استانداردها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0070C0"/>
                </a:solidFill>
              </a:rPr>
              <a:t>قوانين و مقررات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0070C0"/>
                </a:solidFill>
              </a:rPr>
              <a:t>الزامات مديريت كيفيت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0070C0"/>
                </a:solidFill>
              </a:rPr>
              <a:t>الزامات قراردادي</a:t>
            </a:r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400" b="1" dirty="0" smtClean="0"/>
              <a:t>دامنه ممیزی</a:t>
            </a:r>
            <a:endParaRPr lang="en-US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defRPr/>
            </a:pPr>
            <a:r>
              <a:rPr lang="fa-IR" sz="3200" b="1" dirty="0" smtClean="0">
                <a:solidFill>
                  <a:srgbClr val="00B050"/>
                </a:solidFill>
              </a:rPr>
              <a:t>مكان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00B050"/>
                </a:solidFill>
              </a:rPr>
              <a:t>واحدهاي سازمان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00B050"/>
                </a:solidFill>
              </a:rPr>
              <a:t>فعاليتها و فرايندها</a:t>
            </a:r>
          </a:p>
          <a:p>
            <a:pPr algn="r" rtl="1">
              <a:defRPr/>
            </a:pPr>
            <a:r>
              <a:rPr lang="fa-IR" sz="3200" b="1" dirty="0" smtClean="0">
                <a:solidFill>
                  <a:srgbClr val="00B050"/>
                </a:solidFill>
              </a:rPr>
              <a:t>دوره زماني</a:t>
            </a:r>
            <a:endParaRPr lang="en-US" sz="3200" b="1" dirty="0" smtClean="0">
              <a:solidFill>
                <a:srgbClr val="00B050"/>
              </a:solidFill>
            </a:endParaRPr>
          </a:p>
          <a:p>
            <a:pPr algn="r" rt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>
        <a:ln/>
      </a:spPr>
      <a:bodyPr rtlCol="1" anchor="ctr"/>
      <a:lstStyle>
        <a:defPPr algn="ctr" fontAlgn="auto">
          <a:spcBef>
            <a:spcPts val="0"/>
          </a:spcBef>
          <a:spcAft>
            <a:spcPts val="0"/>
          </a:spcAft>
          <a:defRPr b="1" dirty="0">
            <a:solidFill>
              <a:schemeClr val="bg1"/>
            </a:solidFill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</TotalTime>
  <Words>912</Words>
  <Application>Microsoft Office PowerPoint</Application>
  <PresentationFormat>On-screen Show (4:3)</PresentationFormat>
  <Paragraphs>183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Oriel</vt:lpstr>
      <vt:lpstr>آشنایی با اصول مميزي استاندارد ISO 15189:2007</vt:lpstr>
      <vt:lpstr>تعریف ممیزی</vt:lpstr>
      <vt:lpstr>اهداف ممیزی</vt:lpstr>
      <vt:lpstr>انواع ممیزی</vt:lpstr>
      <vt:lpstr>تکنیک های ممیزی</vt:lpstr>
      <vt:lpstr>مراحل ممیزی</vt:lpstr>
      <vt:lpstr>طراحی و برنامه ریزی ممیزی</vt:lpstr>
      <vt:lpstr>معیار ممیزی</vt:lpstr>
      <vt:lpstr>دامنه ممیزی</vt:lpstr>
      <vt:lpstr>انتخاب تیم ممیزی</vt:lpstr>
      <vt:lpstr>Slide 11</vt:lpstr>
      <vt:lpstr>Slide 12</vt:lpstr>
      <vt:lpstr>اجرا ممیزی</vt:lpstr>
      <vt:lpstr>اجرا ممیزی</vt:lpstr>
      <vt:lpstr>اجرا ممیزی</vt:lpstr>
      <vt:lpstr>اجرا ممیزی</vt:lpstr>
      <vt:lpstr>اجرا ممیزی</vt:lpstr>
      <vt:lpstr>گزارش ممیزی</vt:lpstr>
      <vt:lpstr>گزارش ممیزی</vt:lpstr>
      <vt:lpstr>گزارش ممیزی</vt:lpstr>
      <vt:lpstr>گزارش ممیزی</vt:lpstr>
      <vt:lpstr>گزارش ممیزی</vt:lpstr>
      <vt:lpstr>ISO 15189:2007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ممیزی  در آزمایشگاه پزشکی</dc:title>
  <dc:creator>afshin</dc:creator>
  <cp:lastModifiedBy>dr.vanaki</cp:lastModifiedBy>
  <cp:revision>84</cp:revision>
  <dcterms:created xsi:type="dcterms:W3CDTF">2010-12-17T04:46:06Z</dcterms:created>
  <dcterms:modified xsi:type="dcterms:W3CDTF">2014-10-04T05:59:23Z</dcterms:modified>
</cp:coreProperties>
</file>